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798" r:id="rId5"/>
  </p:sldMasterIdLst>
  <p:notesMasterIdLst>
    <p:notesMasterId r:id="rId28"/>
  </p:notesMasterIdLst>
  <p:handoutMasterIdLst>
    <p:handoutMasterId r:id="rId29"/>
  </p:handoutMasterIdLst>
  <p:sldIdLst>
    <p:sldId id="315" r:id="rId6"/>
    <p:sldId id="459" r:id="rId7"/>
    <p:sldId id="461" r:id="rId8"/>
    <p:sldId id="462" r:id="rId9"/>
    <p:sldId id="287" r:id="rId10"/>
    <p:sldId id="486" r:id="rId11"/>
    <p:sldId id="491" r:id="rId12"/>
    <p:sldId id="488" r:id="rId13"/>
    <p:sldId id="465" r:id="rId14"/>
    <p:sldId id="489" r:id="rId15"/>
    <p:sldId id="468" r:id="rId16"/>
    <p:sldId id="494" r:id="rId17"/>
    <p:sldId id="495" r:id="rId18"/>
    <p:sldId id="263" r:id="rId19"/>
    <p:sldId id="372" r:id="rId20"/>
    <p:sldId id="384" r:id="rId21"/>
    <p:sldId id="472" r:id="rId22"/>
    <p:sldId id="471" r:id="rId23"/>
    <p:sldId id="496" r:id="rId24"/>
    <p:sldId id="497" r:id="rId25"/>
    <p:sldId id="498" r:id="rId26"/>
    <p:sldId id="473" r:id="rId27"/>
  </p:sldIdLst>
  <p:sldSz cx="9144000" cy="5143500" type="screen16x9"/>
  <p:notesSz cx="7315200" cy="96012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Merriweather" panose="00000500000000000000" pitchFamily="2" charset="0"/>
      <p:regular r:id="rId34"/>
      <p:bold r:id="rId35"/>
      <p:italic r:id="rId36"/>
      <p:boldItalic r:id="rId37"/>
    </p:embeddedFont>
    <p:embeddedFont>
      <p:font typeface="Merriweather Light" panose="00000400000000000000" pitchFamily="2" charset="0"/>
      <p:regular r:id="rId38"/>
      <p: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gram Introduction" id="{CFA201F8-E2F7-2446-B31A-A86E26247FFE}">
          <p14:sldIdLst>
            <p14:sldId id="315"/>
            <p14:sldId id="459"/>
            <p14:sldId id="461"/>
            <p14:sldId id="462"/>
            <p14:sldId id="287"/>
            <p14:sldId id="486"/>
            <p14:sldId id="491"/>
            <p14:sldId id="488"/>
            <p14:sldId id="465"/>
            <p14:sldId id="489"/>
            <p14:sldId id="468"/>
            <p14:sldId id="494"/>
            <p14:sldId id="495"/>
            <p14:sldId id="263"/>
            <p14:sldId id="372"/>
            <p14:sldId id="384"/>
            <p14:sldId id="472"/>
            <p14:sldId id="471"/>
            <p14:sldId id="496"/>
            <p14:sldId id="497"/>
            <p14:sldId id="498"/>
            <p14:sldId id="4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mul Islam" initials="AI" lastIdx="1" clrIdx="0">
    <p:extLst>
      <p:ext uri="{19B8F6BF-5375-455C-9EA6-DF929625EA0E}">
        <p15:presenceInfo xmlns:p15="http://schemas.microsoft.com/office/powerpoint/2012/main" userId="Anamul Isl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3A44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70EEF-D121-4CBB-82EE-3DAD62F7DA16}" v="13" dt="2025-03-25T13:31:42.4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 autoAdjust="0"/>
    <p:restoredTop sz="82381" autoAdjust="0"/>
  </p:normalViewPr>
  <p:slideViewPr>
    <p:cSldViewPr snapToGrid="0">
      <p:cViewPr varScale="1">
        <p:scale>
          <a:sx n="121" d="100"/>
          <a:sy n="121" d="100"/>
        </p:scale>
        <p:origin x="1644" y="102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72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38" d="100"/>
          <a:sy n="138" d="100"/>
        </p:scale>
        <p:origin x="3256" y="2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era, Kristina" userId="eb1eb466-831c-43ba-b5ef-bc9f7ad58d37" providerId="ADAL" clId="{28A70EEF-D121-4CBB-82EE-3DAD62F7DA16}"/>
    <pc:docChg chg="modSld">
      <pc:chgData name="Herrera, Kristina" userId="eb1eb466-831c-43ba-b5ef-bc9f7ad58d37" providerId="ADAL" clId="{28A70EEF-D121-4CBB-82EE-3DAD62F7DA16}" dt="2025-03-25T13:33:11.889" v="100" actId="20577"/>
      <pc:docMkLst>
        <pc:docMk/>
      </pc:docMkLst>
      <pc:sldChg chg="modSp mod">
        <pc:chgData name="Herrera, Kristina" userId="eb1eb466-831c-43ba-b5ef-bc9f7ad58d37" providerId="ADAL" clId="{28A70EEF-D121-4CBB-82EE-3DAD62F7DA16}" dt="2025-03-25T13:33:11.889" v="100" actId="20577"/>
        <pc:sldMkLst>
          <pc:docMk/>
          <pc:sldMk cId="0" sldId="384"/>
        </pc:sldMkLst>
        <pc:spChg chg="mod">
          <ac:chgData name="Herrera, Kristina" userId="eb1eb466-831c-43ba-b5ef-bc9f7ad58d37" providerId="ADAL" clId="{28A70EEF-D121-4CBB-82EE-3DAD62F7DA16}" dt="2025-03-25T13:32:01.107" v="36" actId="20577"/>
          <ac:spMkLst>
            <pc:docMk/>
            <pc:sldMk cId="0" sldId="384"/>
            <ac:spMk id="5" creationId="{00000000-0000-0000-0000-000000000000}"/>
          </ac:spMkLst>
        </pc:spChg>
        <pc:graphicFrameChg chg="modGraphic">
          <ac:chgData name="Herrera, Kristina" userId="eb1eb466-831c-43ba-b5ef-bc9f7ad58d37" providerId="ADAL" clId="{28A70EEF-D121-4CBB-82EE-3DAD62F7DA16}" dt="2025-03-25T13:33:11.889" v="100" actId="20577"/>
          <ac:graphicFrameMkLst>
            <pc:docMk/>
            <pc:sldMk cId="0" sldId="384"/>
            <ac:graphicFrameMk id="16" creationId="{00000000-0000-0000-0000-000000000000}"/>
          </ac:graphicFrameMkLst>
        </pc:graphicFrameChg>
      </pc:sldChg>
      <pc:sldChg chg="modSp mod">
        <pc:chgData name="Herrera, Kristina" userId="eb1eb466-831c-43ba-b5ef-bc9f7ad58d37" providerId="ADAL" clId="{28A70EEF-D121-4CBB-82EE-3DAD62F7DA16}" dt="2025-03-25T13:29:42.953" v="14" actId="207"/>
        <pc:sldMkLst>
          <pc:docMk/>
          <pc:sldMk cId="3694469393" sldId="473"/>
        </pc:sldMkLst>
        <pc:graphicFrameChg chg="mod modGraphic">
          <ac:chgData name="Herrera, Kristina" userId="eb1eb466-831c-43ba-b5ef-bc9f7ad58d37" providerId="ADAL" clId="{28A70EEF-D121-4CBB-82EE-3DAD62F7DA16}" dt="2025-03-25T13:29:42.953" v="14" actId="207"/>
          <ac:graphicFrameMkLst>
            <pc:docMk/>
            <pc:sldMk cId="3694469393" sldId="473"/>
            <ac:graphicFrameMk id="6" creationId="{0F9EE12C-87D0-0216-66E9-C99130D66014}"/>
          </ac:graphicFrameMkLst>
        </pc:graphicFrameChg>
      </pc:sldChg>
      <pc:sldChg chg="modSp mod">
        <pc:chgData name="Herrera, Kristina" userId="eb1eb466-831c-43ba-b5ef-bc9f7ad58d37" providerId="ADAL" clId="{28A70EEF-D121-4CBB-82EE-3DAD62F7DA16}" dt="2025-03-25T13:29:18.625" v="1" actId="20577"/>
        <pc:sldMkLst>
          <pc:docMk/>
          <pc:sldMk cId="424057750" sldId="486"/>
        </pc:sldMkLst>
        <pc:spChg chg="mod">
          <ac:chgData name="Herrera, Kristina" userId="eb1eb466-831c-43ba-b5ef-bc9f7ad58d37" providerId="ADAL" clId="{28A70EEF-D121-4CBB-82EE-3DAD62F7DA16}" dt="2025-03-25T13:29:18.625" v="1" actId="20577"/>
          <ac:spMkLst>
            <pc:docMk/>
            <pc:sldMk cId="424057750" sldId="486"/>
            <ac:spMk id="7" creationId="{03C100CA-C822-15AB-23BD-E027C065E7E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ina.Herrera@allonehealth.com" TargetMode="External"/><Relationship Id="rId1" Type="http://schemas.openxmlformats.org/officeDocument/2006/relationships/hyperlink" Target="mailto:eap-do@allonehealth.com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ina.Herrera@allonehealth.com" TargetMode="External"/><Relationship Id="rId1" Type="http://schemas.openxmlformats.org/officeDocument/2006/relationships/hyperlink" Target="mailto:eap-do@allonehealth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F8A57-6C50-42D4-8F28-F802DBF9C5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CF28B7-E8CB-4C2A-B436-0C41983ECF65}">
      <dgm:prSet/>
      <dgm:spPr/>
      <dgm:t>
        <a:bodyPr/>
        <a:lstStyle/>
        <a:p>
          <a:r>
            <a:rPr lang="en-US" dirty="0">
              <a:solidFill>
                <a:srgbClr val="000066"/>
              </a:solidFill>
            </a:rPr>
            <a:t>Helpline: </a:t>
          </a:r>
          <a:r>
            <a:rPr lang="en-US" dirty="0">
              <a:solidFill>
                <a:schemeClr val="bg1"/>
              </a:solidFill>
            </a:rPr>
            <a:t>1-888-993-7650</a:t>
          </a:r>
        </a:p>
      </dgm:t>
    </dgm:pt>
    <dgm:pt modelId="{ADB3D1A5-AD3C-4B67-B149-16741B7AEF2B}" type="parTrans" cxnId="{7F7F5BC3-E192-4826-9E5B-3ABA4723CE85}">
      <dgm:prSet/>
      <dgm:spPr/>
      <dgm:t>
        <a:bodyPr/>
        <a:lstStyle/>
        <a:p>
          <a:endParaRPr lang="en-US"/>
        </a:p>
      </dgm:t>
    </dgm:pt>
    <dgm:pt modelId="{3813B383-BFEE-42A9-8C64-E0EB8FCD8628}" type="sibTrans" cxnId="{7F7F5BC3-E192-4826-9E5B-3ABA4723CE85}">
      <dgm:prSet/>
      <dgm:spPr/>
      <dgm:t>
        <a:bodyPr/>
        <a:lstStyle/>
        <a:p>
          <a:endParaRPr lang="en-US"/>
        </a:p>
      </dgm:t>
    </dgm:pt>
    <dgm:pt modelId="{0F0DCC65-2E26-4769-A85A-CAE55F64F0C9}">
      <dgm:prSet/>
      <dgm:spPr/>
      <dgm:t>
        <a:bodyPr/>
        <a:lstStyle/>
        <a:p>
          <a:r>
            <a:rPr lang="en-US" dirty="0">
              <a:solidFill>
                <a:srgbClr val="000066"/>
              </a:solidFill>
            </a:rPr>
            <a:t>Email: </a:t>
          </a:r>
          <a:r>
            <a:rPr lang="en-US" dirty="0">
              <a:solidFill>
                <a:srgbClr val="000066"/>
              </a:solidFill>
              <a:hlinkClick xmlns:r="http://schemas.openxmlformats.org/officeDocument/2006/relationships" r:id="rId1"/>
            </a:rPr>
            <a:t>eap-do@allonehealth.com</a:t>
          </a:r>
          <a:r>
            <a:rPr lang="en-US" dirty="0">
              <a:solidFill>
                <a:srgbClr val="000066"/>
              </a:solidFill>
            </a:rPr>
            <a:t>  </a:t>
          </a:r>
        </a:p>
      </dgm:t>
    </dgm:pt>
    <dgm:pt modelId="{995F30A5-C437-4BE2-B7FE-CA11344CF00F}" type="parTrans" cxnId="{0106BAE0-FAA5-462F-95C0-6DD97B6634FE}">
      <dgm:prSet/>
      <dgm:spPr/>
      <dgm:t>
        <a:bodyPr/>
        <a:lstStyle/>
        <a:p>
          <a:endParaRPr lang="en-US"/>
        </a:p>
      </dgm:t>
    </dgm:pt>
    <dgm:pt modelId="{4111B3A6-2F09-4C17-B20A-D7C188F42F31}" type="sibTrans" cxnId="{0106BAE0-FAA5-462F-95C0-6DD97B6634FE}">
      <dgm:prSet/>
      <dgm:spPr/>
      <dgm:t>
        <a:bodyPr/>
        <a:lstStyle/>
        <a:p>
          <a:endParaRPr lang="en-US"/>
        </a:p>
      </dgm:t>
    </dgm:pt>
    <dgm:pt modelId="{75A0AFC5-22CA-4124-AEDC-5F74FA52A4AD}">
      <dgm:prSet/>
      <dgm:spPr/>
      <dgm:t>
        <a:bodyPr/>
        <a:lstStyle/>
        <a:p>
          <a:r>
            <a:rPr lang="en-US" dirty="0">
              <a:solidFill>
                <a:srgbClr val="000066"/>
              </a:solidFill>
            </a:rPr>
            <a:t>Website: </a:t>
          </a:r>
          <a:r>
            <a:rPr lang="en-US" dirty="0">
              <a:solidFill>
                <a:srgbClr val="FFFFFF"/>
              </a:solidFill>
            </a:rPr>
            <a:t>allonehealth.com/</a:t>
          </a:r>
          <a:r>
            <a:rPr lang="en-US" dirty="0" err="1">
              <a:solidFill>
                <a:srgbClr val="FFFFFF"/>
              </a:solidFill>
            </a:rPr>
            <a:t>deeroaks</a:t>
          </a:r>
          <a:r>
            <a:rPr lang="en-US" dirty="0">
              <a:solidFill>
                <a:srgbClr val="FFFFFF"/>
              </a:solidFill>
            </a:rPr>
            <a:t>  </a:t>
          </a:r>
        </a:p>
      </dgm:t>
    </dgm:pt>
    <dgm:pt modelId="{475E43B9-6B34-48EF-9329-3A2F89D7EF1D}" type="parTrans" cxnId="{87C88B47-9B89-4783-90E6-F619ED546622}">
      <dgm:prSet/>
      <dgm:spPr/>
      <dgm:t>
        <a:bodyPr/>
        <a:lstStyle/>
        <a:p>
          <a:endParaRPr lang="en-US"/>
        </a:p>
      </dgm:t>
    </dgm:pt>
    <dgm:pt modelId="{CD46A928-A440-4661-A8FA-1FA575ECBA70}" type="sibTrans" cxnId="{87C88B47-9B89-4783-90E6-F619ED546622}">
      <dgm:prSet/>
      <dgm:spPr/>
      <dgm:t>
        <a:bodyPr/>
        <a:lstStyle/>
        <a:p>
          <a:endParaRPr lang="en-US"/>
        </a:p>
      </dgm:t>
    </dgm:pt>
    <dgm:pt modelId="{721F415B-4390-4AB5-97F0-6AE51D769B4D}">
      <dgm:prSet/>
      <dgm:spPr/>
      <dgm:t>
        <a:bodyPr/>
        <a:lstStyle/>
        <a:p>
          <a:r>
            <a:rPr lang="en-US" dirty="0">
              <a:solidFill>
                <a:srgbClr val="000066"/>
              </a:solidFill>
            </a:rPr>
            <a:t>Company Code: </a:t>
          </a:r>
          <a:r>
            <a:rPr lang="en-US" dirty="0">
              <a:solidFill>
                <a:srgbClr val="FFFFFF"/>
              </a:solidFill>
            </a:rPr>
            <a:t>RCCD</a:t>
          </a:r>
          <a:r>
            <a:rPr lang="en-US" dirty="0">
              <a:solidFill>
                <a:srgbClr val="000066"/>
              </a:solidFill>
            </a:rPr>
            <a:t>  </a:t>
          </a:r>
          <a:endParaRPr lang="en-US" dirty="0">
            <a:solidFill>
              <a:srgbClr val="FF0000"/>
            </a:solidFill>
          </a:endParaRPr>
        </a:p>
      </dgm:t>
    </dgm:pt>
    <dgm:pt modelId="{0BF3FCAC-DB73-43DD-A25E-E7DAA91C4D6C}" type="parTrans" cxnId="{2F755CE8-D6EC-416D-91E5-3FBBA46F58AC}">
      <dgm:prSet/>
      <dgm:spPr/>
      <dgm:t>
        <a:bodyPr/>
        <a:lstStyle/>
        <a:p>
          <a:endParaRPr lang="en-US"/>
        </a:p>
      </dgm:t>
    </dgm:pt>
    <dgm:pt modelId="{6217B4FF-BD5B-4E63-B7E8-1922D6A5BE63}" type="sibTrans" cxnId="{2F755CE8-D6EC-416D-91E5-3FBBA46F58AC}">
      <dgm:prSet/>
      <dgm:spPr/>
      <dgm:t>
        <a:bodyPr/>
        <a:lstStyle/>
        <a:p>
          <a:endParaRPr lang="en-US"/>
        </a:p>
      </dgm:t>
    </dgm:pt>
    <dgm:pt modelId="{5B8667D1-0774-4471-8662-ACE33FED1050}">
      <dgm:prSet/>
      <dgm:spPr/>
      <dgm:t>
        <a:bodyPr/>
        <a:lstStyle/>
        <a:p>
          <a:r>
            <a:rPr lang="en-US" dirty="0">
              <a:solidFill>
                <a:srgbClr val="000066"/>
              </a:solidFill>
            </a:rPr>
            <a:t>Senior Account Manager: </a:t>
          </a:r>
          <a:r>
            <a:rPr lang="en-US" dirty="0">
              <a:solidFill>
                <a:srgbClr val="0000FF"/>
              </a:solidFill>
              <a:hlinkClick xmlns:r="http://schemas.openxmlformats.org/officeDocument/2006/relationships" r:id="rId2"/>
            </a:rPr>
            <a:t>Kristina.Herrera@allonehealth.com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u="sng" dirty="0">
              <a:solidFill>
                <a:srgbClr val="0000FF"/>
              </a:solidFill>
            </a:rPr>
            <a:t> </a:t>
          </a:r>
          <a:endParaRPr lang="en-US" dirty="0">
            <a:solidFill>
              <a:srgbClr val="0000FF"/>
            </a:solidFill>
          </a:endParaRPr>
        </a:p>
      </dgm:t>
    </dgm:pt>
    <dgm:pt modelId="{A04BF22A-23F3-4B97-B031-34E6EDF0D9A4}" type="parTrans" cxnId="{21AAAA9A-EC91-40C9-A76B-0E1F46985C30}">
      <dgm:prSet/>
      <dgm:spPr/>
      <dgm:t>
        <a:bodyPr/>
        <a:lstStyle/>
        <a:p>
          <a:endParaRPr lang="en-US"/>
        </a:p>
      </dgm:t>
    </dgm:pt>
    <dgm:pt modelId="{747D7464-40AD-40EC-8133-91CAF7C76CD4}" type="sibTrans" cxnId="{21AAAA9A-EC91-40C9-A76B-0E1F46985C30}">
      <dgm:prSet/>
      <dgm:spPr/>
      <dgm:t>
        <a:bodyPr/>
        <a:lstStyle/>
        <a:p>
          <a:endParaRPr lang="en-US"/>
        </a:p>
      </dgm:t>
    </dgm:pt>
    <dgm:pt modelId="{497318D7-1989-44F0-B5DB-D32B349DDDCF}" type="pres">
      <dgm:prSet presAssocID="{19EF8A57-6C50-42D4-8F28-F802DBF9C5F5}" presName="linear" presStyleCnt="0">
        <dgm:presLayoutVars>
          <dgm:animLvl val="lvl"/>
          <dgm:resizeHandles val="exact"/>
        </dgm:presLayoutVars>
      </dgm:prSet>
      <dgm:spPr/>
    </dgm:pt>
    <dgm:pt modelId="{28947ECB-82B3-44E2-AF42-285C2B3943C1}" type="pres">
      <dgm:prSet presAssocID="{20CF28B7-E8CB-4C2A-B436-0C41983ECF6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8974385-25F4-4446-AB47-A1D6C7A9E2D5}" type="pres">
      <dgm:prSet presAssocID="{3813B383-BFEE-42A9-8C64-E0EB8FCD8628}" presName="spacer" presStyleCnt="0"/>
      <dgm:spPr/>
    </dgm:pt>
    <dgm:pt modelId="{58DEEDE1-714E-4EE0-8B71-7941FD89FFD7}" type="pres">
      <dgm:prSet presAssocID="{0F0DCC65-2E26-4769-A85A-CAE55F64F0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B670F9B-776D-4853-ACC6-B1A8B8B6B43D}" type="pres">
      <dgm:prSet presAssocID="{4111B3A6-2F09-4C17-B20A-D7C188F42F31}" presName="spacer" presStyleCnt="0"/>
      <dgm:spPr/>
    </dgm:pt>
    <dgm:pt modelId="{C193F9D0-45C3-4D7E-99BD-6F5AAC58E3FD}" type="pres">
      <dgm:prSet presAssocID="{75A0AFC5-22CA-4124-AEDC-5F74FA52A4A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5725529-F868-4A7B-8A73-B82B5F5394AA}" type="pres">
      <dgm:prSet presAssocID="{CD46A928-A440-4661-A8FA-1FA575ECBA70}" presName="spacer" presStyleCnt="0"/>
      <dgm:spPr/>
    </dgm:pt>
    <dgm:pt modelId="{3C119EA5-C2F2-4315-BCC1-FD922B621C38}" type="pres">
      <dgm:prSet presAssocID="{721F415B-4390-4AB5-97F0-6AE51D769B4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8DBA34-75AA-4044-AF2E-0F936522230A}" type="pres">
      <dgm:prSet presAssocID="{6217B4FF-BD5B-4E63-B7E8-1922D6A5BE63}" presName="spacer" presStyleCnt="0"/>
      <dgm:spPr/>
    </dgm:pt>
    <dgm:pt modelId="{F1E05790-1281-4519-AFCB-E5E226356C87}" type="pres">
      <dgm:prSet presAssocID="{5B8667D1-0774-4471-8662-ACE33FED10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F6AD122-A129-4D2C-9E30-CE7F2D031357}" type="presOf" srcId="{5B8667D1-0774-4471-8662-ACE33FED1050}" destId="{F1E05790-1281-4519-AFCB-E5E226356C87}" srcOrd="0" destOrd="0" presId="urn:microsoft.com/office/officeart/2005/8/layout/vList2"/>
    <dgm:cxn modelId="{D60CBE32-9A20-4EB7-8006-5FCFAE925DE4}" type="presOf" srcId="{20CF28B7-E8CB-4C2A-B436-0C41983ECF65}" destId="{28947ECB-82B3-44E2-AF42-285C2B3943C1}" srcOrd="0" destOrd="0" presId="urn:microsoft.com/office/officeart/2005/8/layout/vList2"/>
    <dgm:cxn modelId="{31EAE344-6CF0-433F-B729-A7CED1530566}" type="presOf" srcId="{19EF8A57-6C50-42D4-8F28-F802DBF9C5F5}" destId="{497318D7-1989-44F0-B5DB-D32B349DDDCF}" srcOrd="0" destOrd="0" presId="urn:microsoft.com/office/officeart/2005/8/layout/vList2"/>
    <dgm:cxn modelId="{87C88B47-9B89-4783-90E6-F619ED546622}" srcId="{19EF8A57-6C50-42D4-8F28-F802DBF9C5F5}" destId="{75A0AFC5-22CA-4124-AEDC-5F74FA52A4AD}" srcOrd="2" destOrd="0" parTransId="{475E43B9-6B34-48EF-9329-3A2F89D7EF1D}" sibTransId="{CD46A928-A440-4661-A8FA-1FA575ECBA70}"/>
    <dgm:cxn modelId="{801B354C-76F3-4275-9648-8208B15FA42A}" type="presOf" srcId="{75A0AFC5-22CA-4124-AEDC-5F74FA52A4AD}" destId="{C193F9D0-45C3-4D7E-99BD-6F5AAC58E3FD}" srcOrd="0" destOrd="0" presId="urn:microsoft.com/office/officeart/2005/8/layout/vList2"/>
    <dgm:cxn modelId="{21AAAA9A-EC91-40C9-A76B-0E1F46985C30}" srcId="{19EF8A57-6C50-42D4-8F28-F802DBF9C5F5}" destId="{5B8667D1-0774-4471-8662-ACE33FED1050}" srcOrd="4" destOrd="0" parTransId="{A04BF22A-23F3-4B97-B031-34E6EDF0D9A4}" sibTransId="{747D7464-40AD-40EC-8133-91CAF7C76CD4}"/>
    <dgm:cxn modelId="{7F7F5BC3-E192-4826-9E5B-3ABA4723CE85}" srcId="{19EF8A57-6C50-42D4-8F28-F802DBF9C5F5}" destId="{20CF28B7-E8CB-4C2A-B436-0C41983ECF65}" srcOrd="0" destOrd="0" parTransId="{ADB3D1A5-AD3C-4B67-B149-16741B7AEF2B}" sibTransId="{3813B383-BFEE-42A9-8C64-E0EB8FCD8628}"/>
    <dgm:cxn modelId="{7BB745D1-2D33-4BCF-85D2-4AEAB3DA58AA}" type="presOf" srcId="{0F0DCC65-2E26-4769-A85A-CAE55F64F0C9}" destId="{58DEEDE1-714E-4EE0-8B71-7941FD89FFD7}" srcOrd="0" destOrd="0" presId="urn:microsoft.com/office/officeart/2005/8/layout/vList2"/>
    <dgm:cxn modelId="{0106BAE0-FAA5-462F-95C0-6DD97B6634FE}" srcId="{19EF8A57-6C50-42D4-8F28-F802DBF9C5F5}" destId="{0F0DCC65-2E26-4769-A85A-CAE55F64F0C9}" srcOrd="1" destOrd="0" parTransId="{995F30A5-C437-4BE2-B7FE-CA11344CF00F}" sibTransId="{4111B3A6-2F09-4C17-B20A-D7C188F42F31}"/>
    <dgm:cxn modelId="{2F755CE8-D6EC-416D-91E5-3FBBA46F58AC}" srcId="{19EF8A57-6C50-42D4-8F28-F802DBF9C5F5}" destId="{721F415B-4390-4AB5-97F0-6AE51D769B4D}" srcOrd="3" destOrd="0" parTransId="{0BF3FCAC-DB73-43DD-A25E-E7DAA91C4D6C}" sibTransId="{6217B4FF-BD5B-4E63-B7E8-1922D6A5BE63}"/>
    <dgm:cxn modelId="{98F400FA-C508-44A0-8AAF-1312AE3B6E66}" type="presOf" srcId="{721F415B-4390-4AB5-97F0-6AE51D769B4D}" destId="{3C119EA5-C2F2-4315-BCC1-FD922B621C38}" srcOrd="0" destOrd="0" presId="urn:microsoft.com/office/officeart/2005/8/layout/vList2"/>
    <dgm:cxn modelId="{8A4341DC-9E0E-46C5-A6E3-CF24EF719F35}" type="presParOf" srcId="{497318D7-1989-44F0-B5DB-D32B349DDDCF}" destId="{28947ECB-82B3-44E2-AF42-285C2B3943C1}" srcOrd="0" destOrd="0" presId="urn:microsoft.com/office/officeart/2005/8/layout/vList2"/>
    <dgm:cxn modelId="{67ECDBB6-D212-417E-B0B4-1558FFF6FA7D}" type="presParOf" srcId="{497318D7-1989-44F0-B5DB-D32B349DDDCF}" destId="{D8974385-25F4-4446-AB47-A1D6C7A9E2D5}" srcOrd="1" destOrd="0" presId="urn:microsoft.com/office/officeart/2005/8/layout/vList2"/>
    <dgm:cxn modelId="{9946A8E7-0863-4EEF-A130-3AF583B72777}" type="presParOf" srcId="{497318D7-1989-44F0-B5DB-D32B349DDDCF}" destId="{58DEEDE1-714E-4EE0-8B71-7941FD89FFD7}" srcOrd="2" destOrd="0" presId="urn:microsoft.com/office/officeart/2005/8/layout/vList2"/>
    <dgm:cxn modelId="{E9E6DBD6-8FF6-4BB6-91FB-0ABC491106A3}" type="presParOf" srcId="{497318D7-1989-44F0-B5DB-D32B349DDDCF}" destId="{4B670F9B-776D-4853-ACC6-B1A8B8B6B43D}" srcOrd="3" destOrd="0" presId="urn:microsoft.com/office/officeart/2005/8/layout/vList2"/>
    <dgm:cxn modelId="{4594A3F9-0707-4AAF-BB7C-C3B5072FBE4B}" type="presParOf" srcId="{497318D7-1989-44F0-B5DB-D32B349DDDCF}" destId="{C193F9D0-45C3-4D7E-99BD-6F5AAC58E3FD}" srcOrd="4" destOrd="0" presId="urn:microsoft.com/office/officeart/2005/8/layout/vList2"/>
    <dgm:cxn modelId="{61650887-6877-4B47-99C2-B54C64391652}" type="presParOf" srcId="{497318D7-1989-44F0-B5DB-D32B349DDDCF}" destId="{A5725529-F868-4A7B-8A73-B82B5F5394AA}" srcOrd="5" destOrd="0" presId="urn:microsoft.com/office/officeart/2005/8/layout/vList2"/>
    <dgm:cxn modelId="{022D10AC-FEF3-4BDC-8885-2FDA999E7CF3}" type="presParOf" srcId="{497318D7-1989-44F0-B5DB-D32B349DDDCF}" destId="{3C119EA5-C2F2-4315-BCC1-FD922B621C38}" srcOrd="6" destOrd="0" presId="urn:microsoft.com/office/officeart/2005/8/layout/vList2"/>
    <dgm:cxn modelId="{96A5CF2B-6231-46C0-B08F-D67767E49C85}" type="presParOf" srcId="{497318D7-1989-44F0-B5DB-D32B349DDDCF}" destId="{EA8DBA34-75AA-4044-AF2E-0F936522230A}" srcOrd="7" destOrd="0" presId="urn:microsoft.com/office/officeart/2005/8/layout/vList2"/>
    <dgm:cxn modelId="{A431AAAD-FF92-443C-9EBD-D017817C202A}" type="presParOf" srcId="{497318D7-1989-44F0-B5DB-D32B349DDDCF}" destId="{F1E05790-1281-4519-AFCB-E5E226356C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47ECB-82B3-44E2-AF42-285C2B3943C1}">
      <dsp:nvSpPr>
        <dsp:cNvPr id="0" name=""/>
        <dsp:cNvSpPr/>
      </dsp:nvSpPr>
      <dsp:spPr>
        <a:xfrm>
          <a:off x="0" y="830866"/>
          <a:ext cx="7317582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66"/>
              </a:solidFill>
            </a:rPr>
            <a:t>Helpline: </a:t>
          </a:r>
          <a:r>
            <a:rPr lang="en-US" sz="2000" kern="1200" dirty="0">
              <a:solidFill>
                <a:schemeClr val="bg1"/>
              </a:solidFill>
            </a:rPr>
            <a:t>1-888-993-7650</a:t>
          </a:r>
        </a:p>
      </dsp:txBody>
      <dsp:txXfrm>
        <a:off x="22846" y="853712"/>
        <a:ext cx="7271890" cy="422308"/>
      </dsp:txXfrm>
    </dsp:sp>
    <dsp:sp modelId="{58DEEDE1-714E-4EE0-8B71-7941FD89FFD7}">
      <dsp:nvSpPr>
        <dsp:cNvPr id="0" name=""/>
        <dsp:cNvSpPr/>
      </dsp:nvSpPr>
      <dsp:spPr>
        <a:xfrm>
          <a:off x="0" y="1356467"/>
          <a:ext cx="7317582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66"/>
              </a:solidFill>
            </a:rPr>
            <a:t>Email: </a:t>
          </a:r>
          <a:r>
            <a:rPr lang="en-US" sz="2000" kern="1200" dirty="0">
              <a:solidFill>
                <a:srgbClr val="000066"/>
              </a:solidFill>
              <a:hlinkClick xmlns:r="http://schemas.openxmlformats.org/officeDocument/2006/relationships" r:id="rId1"/>
            </a:rPr>
            <a:t>eap-do@allonehealth.com</a:t>
          </a:r>
          <a:r>
            <a:rPr lang="en-US" sz="2000" kern="1200" dirty="0">
              <a:solidFill>
                <a:srgbClr val="000066"/>
              </a:solidFill>
            </a:rPr>
            <a:t>  </a:t>
          </a:r>
        </a:p>
      </dsp:txBody>
      <dsp:txXfrm>
        <a:off x="22846" y="1379313"/>
        <a:ext cx="7271890" cy="422308"/>
      </dsp:txXfrm>
    </dsp:sp>
    <dsp:sp modelId="{C193F9D0-45C3-4D7E-99BD-6F5AAC58E3FD}">
      <dsp:nvSpPr>
        <dsp:cNvPr id="0" name=""/>
        <dsp:cNvSpPr/>
      </dsp:nvSpPr>
      <dsp:spPr>
        <a:xfrm>
          <a:off x="0" y="1882067"/>
          <a:ext cx="7317582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66"/>
              </a:solidFill>
            </a:rPr>
            <a:t>Website: </a:t>
          </a:r>
          <a:r>
            <a:rPr lang="en-US" sz="2000" kern="1200" dirty="0">
              <a:solidFill>
                <a:srgbClr val="FFFFFF"/>
              </a:solidFill>
            </a:rPr>
            <a:t>allonehealth.com/</a:t>
          </a:r>
          <a:r>
            <a:rPr lang="en-US" sz="2000" kern="1200" dirty="0" err="1">
              <a:solidFill>
                <a:srgbClr val="FFFFFF"/>
              </a:solidFill>
            </a:rPr>
            <a:t>deeroaks</a:t>
          </a:r>
          <a:r>
            <a:rPr lang="en-US" sz="2000" kern="1200" dirty="0">
              <a:solidFill>
                <a:srgbClr val="FFFFFF"/>
              </a:solidFill>
            </a:rPr>
            <a:t>  </a:t>
          </a:r>
        </a:p>
      </dsp:txBody>
      <dsp:txXfrm>
        <a:off x="22846" y="1904913"/>
        <a:ext cx="7271890" cy="422308"/>
      </dsp:txXfrm>
    </dsp:sp>
    <dsp:sp modelId="{3C119EA5-C2F2-4315-BCC1-FD922B621C38}">
      <dsp:nvSpPr>
        <dsp:cNvPr id="0" name=""/>
        <dsp:cNvSpPr/>
      </dsp:nvSpPr>
      <dsp:spPr>
        <a:xfrm>
          <a:off x="0" y="2407667"/>
          <a:ext cx="7317582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66"/>
              </a:solidFill>
            </a:rPr>
            <a:t>Company Code: </a:t>
          </a:r>
          <a:r>
            <a:rPr lang="en-US" sz="2000" kern="1200" dirty="0">
              <a:solidFill>
                <a:srgbClr val="FFFFFF"/>
              </a:solidFill>
            </a:rPr>
            <a:t>RCCD</a:t>
          </a:r>
          <a:r>
            <a:rPr lang="en-US" sz="2000" kern="1200" dirty="0">
              <a:solidFill>
                <a:srgbClr val="000066"/>
              </a:solidFill>
            </a:rPr>
            <a:t>  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22846" y="2430513"/>
        <a:ext cx="7271890" cy="422308"/>
      </dsp:txXfrm>
    </dsp:sp>
    <dsp:sp modelId="{F1E05790-1281-4519-AFCB-E5E226356C87}">
      <dsp:nvSpPr>
        <dsp:cNvPr id="0" name=""/>
        <dsp:cNvSpPr/>
      </dsp:nvSpPr>
      <dsp:spPr>
        <a:xfrm>
          <a:off x="0" y="2933267"/>
          <a:ext cx="7317582" cy="46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66"/>
              </a:solidFill>
            </a:rPr>
            <a:t>Senior Account Manager: </a:t>
          </a:r>
          <a:r>
            <a:rPr lang="en-US" sz="2000" kern="1200" dirty="0">
              <a:solidFill>
                <a:srgbClr val="0000FF"/>
              </a:solidFill>
              <a:hlinkClick xmlns:r="http://schemas.openxmlformats.org/officeDocument/2006/relationships" r:id="rId2"/>
            </a:rPr>
            <a:t>Kristina.Herrera@allonehealth.com</a:t>
          </a:r>
          <a:r>
            <a:rPr lang="en-US" sz="2000" kern="1200" dirty="0">
              <a:solidFill>
                <a:srgbClr val="0000FF"/>
              </a:solidFill>
            </a:rPr>
            <a:t> </a:t>
          </a:r>
          <a:r>
            <a:rPr lang="en-US" sz="2000" u="sng" kern="1200" dirty="0">
              <a:solidFill>
                <a:srgbClr val="0000FF"/>
              </a:solidFill>
            </a:rPr>
            <a:t> </a:t>
          </a:r>
          <a:endParaRPr lang="en-US" sz="2000" kern="1200" dirty="0">
            <a:solidFill>
              <a:srgbClr val="0000FF"/>
            </a:solidFill>
          </a:endParaRPr>
        </a:p>
      </dsp:txBody>
      <dsp:txXfrm>
        <a:off x="22846" y="2956113"/>
        <a:ext cx="7271890" cy="422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09EB38B-E0F5-493B-AF0A-C9010EDCA07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113E76B-163E-44BA-9B97-5660BA7CF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11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119AC1-BC22-179C-8EE2-E624E3C2A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2AF777-9B38-744F-B145-646B6208FD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4959">
              <a:defRPr/>
            </a:pPr>
            <a:endParaRPr lang="en-US" sz="1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00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F777-9B38-744F-B145-646B6208FD3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F777-9B38-744F-B145-646B6208FD3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78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</a:rPr>
              <a:t>Discuss how they will receive Insights, our monthly newsletter at the start of each month.  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</a:rPr>
              <a:t>Discuss how the Insights Hub provides easy access to all archived materials.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0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68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the audience through the logging in process</a:t>
            </a:r>
          </a:p>
          <a:p>
            <a:r>
              <a:rPr lang="en-US" dirty="0"/>
              <a:t>-if they have not created a member account, they will need to click “sign up” and use the company code, which is </a:t>
            </a:r>
            <a:r>
              <a:rPr lang="en-US" dirty="0" err="1"/>
              <a:t>ramsey</a:t>
            </a:r>
            <a:r>
              <a:rPr lang="en-US" dirty="0"/>
              <a:t> (one word and lower case)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F777-9B38-744F-B145-646B6208FD3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0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on the homepage, show the audience where the can “request counseling” and “</a:t>
            </a:r>
            <a:r>
              <a:rPr lang="en-US" dirty="0" err="1"/>
              <a:t>worklife</a:t>
            </a:r>
            <a:r>
              <a:rPr lang="en-US" dirty="0"/>
              <a:t> services” and utilize “chat support”</a:t>
            </a:r>
          </a:p>
          <a:p>
            <a:r>
              <a:rPr lang="en-US" dirty="0"/>
              <a:t>Inform them that under “My Profile, they have an opportunity to view any completed Soft Skills assessments as well as keep a journal.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F777-9B38-744F-B145-646B6208FD3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8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that Will Preparation forms can be found under the “Legal Forms and Worksheets”</a:t>
            </a:r>
          </a:p>
          <a:p>
            <a:r>
              <a:rPr lang="en-US" dirty="0" err="1"/>
              <a:t>iCBT</a:t>
            </a:r>
            <a:r>
              <a:rPr lang="en-US" dirty="0"/>
              <a:t> is a self paced program that can assist with presenting issues such as “Anger Management, Grief, Communication and Stress and Anxiety…just to name a few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AF777-9B38-744F-B145-646B6208FD3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52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Feel free to take a photo of this screen for your records.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Everybody could use a little help sometimes.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2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Elaborate on this is also for a spouse, partner, parents, children, and other household members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</a:rPr>
              <a:t>We’ll take a closer look at each of these services. </a:t>
            </a: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</a:rPr>
              <a:t>But first …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8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42B9B-2E62-4D2C-8BBF-6DC952BF604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Explain that this is short-term, solution-focused counseling that includes up to “X” sessions per issue.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They can meet in person, by video, or discuss by phone.</a:t>
            </a:r>
          </a:p>
          <a:p>
            <a:endParaRPr lang="en-US" b="0" i="0" dirty="0">
              <a:solidFill>
                <a:srgbClr val="000000"/>
              </a:solidFill>
              <a:effectLst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“Life coaching” is different from “counseling.”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15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27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>
                <a:solidFill>
                  <a:srgbClr val="2F414D"/>
                </a:solidFill>
                <a:effectLst/>
              </a:rPr>
              <a:t>Provide a brief recap on the differences between “coaching” and “counseling”:</a:t>
            </a:r>
          </a:p>
          <a:p>
            <a:pPr fontAlgn="base"/>
            <a:endParaRPr lang="en-US" dirty="0">
              <a:effectLst/>
            </a:endParaRPr>
          </a:p>
          <a:p>
            <a:pPr fontAlgn="base"/>
            <a:r>
              <a:rPr lang="en-US" b="1" dirty="0">
                <a:solidFill>
                  <a:srgbClr val="2F414D"/>
                </a:solidFill>
                <a:effectLst/>
              </a:rPr>
              <a:t>Counseling </a:t>
            </a:r>
            <a:r>
              <a:rPr lang="en-US" dirty="0">
                <a:solidFill>
                  <a:srgbClr val="2F414D"/>
                </a:solidFill>
                <a:effectLst/>
              </a:rPr>
              <a:t>focuses on mental health and emotional healing. People seek counseling for: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Mental health-related symptoms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Problematic emotions and behaviors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Difficult relationship issues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Lingering emotional pain from past experiences</a:t>
            </a:r>
            <a:endParaRPr lang="en-US" dirty="0">
              <a:effectLst/>
            </a:endParaRPr>
          </a:p>
          <a:p>
            <a:pPr fontAlgn="base"/>
            <a:r>
              <a:rPr lang="en-US" b="1" dirty="0">
                <a:solidFill>
                  <a:srgbClr val="2F414D"/>
                </a:solidFill>
                <a:effectLst/>
              </a:rPr>
              <a:t>Coaching </a:t>
            </a:r>
            <a:r>
              <a:rPr lang="en-US" dirty="0">
                <a:solidFill>
                  <a:srgbClr val="2F414D"/>
                </a:solidFill>
                <a:effectLst/>
              </a:rPr>
              <a:t>focuses on setting and achieving goals in all areas of life, such as: 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Forming new healthy habits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Making a life decision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Learning a new skill</a:t>
            </a:r>
            <a:endParaRPr lang="en-US" dirty="0">
              <a:effectLst/>
            </a:endParaRPr>
          </a:p>
          <a:p>
            <a:pPr marL="241653" indent="-115793" fontAlgn="base"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2F414D"/>
                </a:solidFill>
                <a:effectLst/>
              </a:rPr>
              <a:t>Tapping into motivation or accountability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4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/>
          <a:lstStyle/>
          <a:p>
            <a:fld id="{4F22E1E8-19DD-9846-964E-7494B0E7F5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1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AO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56552A-0A7C-DD43-AADF-D55EC41375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914400"/>
            <a:ext cx="2857500" cy="685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BA7EA5-4DC1-A14B-A1A9-2CF162B231C0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B50E03-2E6B-F04E-B5BD-891940132D1C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11164F-8AD9-F940-B32E-17E64B5B75D3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9F933F-E6DE-C244-AAE3-1CCCD258A4FE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C25601-8F41-1648-80FA-FBE93655D78B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8B032B8-1BED-2832-683B-BD06744B86F2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55EBA-B53A-F032-EC00-208D13A7F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5" name="Freeform: Shape 56">
              <a:extLst>
                <a:ext uri="{FF2B5EF4-FFF2-40B4-BE49-F238E27FC236}">
                  <a16:creationId xmlns:a16="http://schemas.microsoft.com/office/drawing/2014/main" id="{8ED73093-5195-2A4F-28E7-8A1502889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2955017A-E52F-39FC-FD62-FA89521F2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BEA75E7-2091-1DC2-55D4-5630EF6D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8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ersp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EB3E97-5304-1D63-BA1F-09A465B50F41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8BBC3B-81B4-4397-F063-66FB043BFFF3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9D1EE-2DD8-B507-FE63-468A9991E992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4F85C2-A224-7563-D62B-5ACFBF965896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723F9E-84F9-DDB9-D4C9-D322CA174AFC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0F4DB8CA-F01E-EA10-3E91-3EF5547CC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3529584" cy="68580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E0920272-BEA5-0087-FDA3-913BBEBD8629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98885A-EA96-CD5F-78B0-FF19A2EB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AA8BA2CF-A65C-C7E2-20AB-480AE72975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7E934E65-256E-6FC1-43C4-CF7CA4034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2EFC1661-2EF5-1A5B-D643-8F3E2FD0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9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and Cre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A3EEFF-3D3C-873F-AFCC-A6CC222F867A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7612BD-09A6-BCE4-C284-3B6AFEDA4AB9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6C2CD7-12FC-DBA5-3220-B66423FEF535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454D93-2E1D-F154-898D-1CEE352AA2DE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E1C691-F217-9FC6-AED9-9FB067CAC9C5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27464670-DDE8-8A31-4E9A-B0BB05F6D3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3630168" cy="68580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A1AC8751-55D0-7D9D-E7F7-580703183BFD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598EB8-A2D4-ECC3-78A6-7CF273A23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3463FA88-8935-4378-0FE9-3FFE77E47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195D268C-4ED1-8772-9EE0-EFE9A0790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3857EB15-9E4B-202D-3C52-E712E5B5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ri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C97DE3-63CE-BEFE-A8BB-21F3CA25CAA6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410CC7-0ED3-2705-C3A2-45312BDAA530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E9ED2D-16A6-68F5-D8C6-A5E19CBBDE24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BFE1B1-1498-61C5-AD3C-0B72EACB3700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C66A80-85BE-29E6-3AA7-376ABE22590C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FD1FF245-B757-99CF-9CDD-26240B652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2889504" cy="68580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F34FDFFB-1859-EEB8-8FA0-8F9076C85657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250AC2-A606-E094-A7AF-A9085FD07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54621F3E-EE49-3CED-85ED-EC5155C3F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E18E4FCA-7288-1EA6-1E73-8AFC4545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1050A08A-B60B-7DE5-5A3B-D2F78B1D1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71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AO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4" name="Picture 3" descr="AllOne Health logo">
            <a:extLst>
              <a:ext uri="{FF2B5EF4-FFF2-40B4-BE49-F238E27FC236}">
                <a16:creationId xmlns:a16="http://schemas.microsoft.com/office/drawing/2014/main" id="{6467AB2A-4E73-81DA-F8AC-8B25A959C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88" y="4114800"/>
            <a:ext cx="226651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35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BAE9B4-45A1-5C04-D2B2-2394262D14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768" y="4114800"/>
            <a:ext cx="23116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Ease@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6A2D230-3722-A953-07C6-9438FE4D3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448" y="4114800"/>
            <a:ext cx="258958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1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Encomp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1790A48-E9D1-42E3-63A9-FB4B7DE49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825" y="4114800"/>
            <a:ext cx="28748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2BA51D7A-2A61-4A00-42C6-54084BDB6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096" y="4114800"/>
            <a:ext cx="23116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2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F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E4DE014-F88E-0892-0BB4-742ADA82C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096" y="4114800"/>
            <a:ext cx="23116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680AAFE-16AB-11BC-E274-C4C7F5E59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251" y="4114800"/>
            <a:ext cx="358444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6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A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green and blue text&#10;&#10;Description automatically generated">
            <a:extLst>
              <a:ext uri="{FF2B5EF4-FFF2-40B4-BE49-F238E27FC236}">
                <a16:creationId xmlns:a16="http://schemas.microsoft.com/office/drawing/2014/main" id="{1AD89D91-74EC-7C71-FA01-DAE0F0452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2889504" cy="685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C485A65-CF01-C8A0-4600-9C2551D3D40C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8CF583-C337-A6C1-9A71-B50B0A24B1BB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9A7C22-2594-C1FB-35EC-6D9D2A2C06E2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389737-031E-C51A-8E35-591ED840D5F4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84E0D2-BAE3-A5E1-06BE-96F34EE5541C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DE6F3DBC-9844-8C7F-8ADF-D40122B54D0C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411DC1-8157-B43E-E69E-0F00AE5AF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FBCC5475-3CC5-852D-F741-975153D33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F802E7EB-75FA-3800-F57D-5436D2B3F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E11532B8-F22E-23EA-B19D-AC875786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4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Life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0D877216-3CD4-341B-A95C-04BE1C2A1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98" y="4114800"/>
            <a:ext cx="320040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3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Ly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6A8857F-4061-F019-3B9B-FF346E670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091" y="4114800"/>
            <a:ext cx="325160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4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Persp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599DCF0-CBEA-705B-3ACC-9E099B8794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031" y="4114800"/>
            <a:ext cx="282366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8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Sand Cre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90AC0AF4-9799-48D3-BEAC-099BEF7B7F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564" y="4114800"/>
            <a:ext cx="290413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7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- Tri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37075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0 w 6858236"/>
              <a:gd name="connsiteY4" fmla="*/ 6858000 h 6858000"/>
              <a:gd name="connsiteX5" fmla="*/ 0 w 6858236"/>
              <a:gd name="connsiteY5" fmla="*/ 0 h 6858000"/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4288367 w 6858236"/>
              <a:gd name="connsiteY2" fmla="*/ 1020233 h 6858000"/>
              <a:gd name="connsiteX3" fmla="*/ 6858236 w 6858236"/>
              <a:gd name="connsiteY3" fmla="*/ 6858000 h 6858000"/>
              <a:gd name="connsiteX4" fmla="*/ 6045200 w 6858236"/>
              <a:gd name="connsiteY4" fmla="*/ 6858000 h 6858000"/>
              <a:gd name="connsiteX5" fmla="*/ 0 w 6858236"/>
              <a:gd name="connsiteY5" fmla="*/ 6858000 h 6858000"/>
              <a:gd name="connsiteX6" fmla="*/ 0 w 6858236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596703 w 6045200"/>
              <a:gd name="connsiteY3" fmla="*/ 5596467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5067536 w 6045200"/>
              <a:gd name="connsiteY3" fmla="*/ 2429933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5200"/>
              <a:gd name="connsiteY0" fmla="*/ 0 h 6858000"/>
              <a:gd name="connsiteX1" fmla="*/ 3846545 w 6045200"/>
              <a:gd name="connsiteY1" fmla="*/ 0 h 6858000"/>
              <a:gd name="connsiteX2" fmla="*/ 4288367 w 6045200"/>
              <a:gd name="connsiteY2" fmla="*/ 1020233 h 6858000"/>
              <a:gd name="connsiteX3" fmla="*/ 3450403 w 6045200"/>
              <a:gd name="connsiteY3" fmla="*/ 1181100 h 6858000"/>
              <a:gd name="connsiteX4" fmla="*/ 6045200 w 6045200"/>
              <a:gd name="connsiteY4" fmla="*/ 6858000 h 6858000"/>
              <a:gd name="connsiteX5" fmla="*/ 0 w 6045200"/>
              <a:gd name="connsiteY5" fmla="*/ 6858000 h 6858000"/>
              <a:gd name="connsiteX6" fmla="*/ 0 w 6045200"/>
              <a:gd name="connsiteY6" fmla="*/ 0 h 6858000"/>
              <a:gd name="connsiteX0" fmla="*/ 0 w 6049433"/>
              <a:gd name="connsiteY0" fmla="*/ 0 h 6858000"/>
              <a:gd name="connsiteX1" fmla="*/ 3846545 w 6049433"/>
              <a:gd name="connsiteY1" fmla="*/ 0 h 6858000"/>
              <a:gd name="connsiteX2" fmla="*/ 4288367 w 6049433"/>
              <a:gd name="connsiteY2" fmla="*/ 1020233 h 6858000"/>
              <a:gd name="connsiteX3" fmla="*/ 3450403 w 6049433"/>
              <a:gd name="connsiteY3" fmla="*/ 1181100 h 6858000"/>
              <a:gd name="connsiteX4" fmla="*/ 6049433 w 6049433"/>
              <a:gd name="connsiteY4" fmla="*/ 6858000 h 6858000"/>
              <a:gd name="connsiteX5" fmla="*/ 0 w 6049433"/>
              <a:gd name="connsiteY5" fmla="*/ 6858000 h 6858000"/>
              <a:gd name="connsiteX6" fmla="*/ 0 w 6049433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9433" h="6858000">
                <a:moveTo>
                  <a:pt x="0" y="0"/>
                </a:moveTo>
                <a:lnTo>
                  <a:pt x="3846545" y="0"/>
                </a:lnTo>
                <a:lnTo>
                  <a:pt x="4288367" y="1020233"/>
                </a:lnTo>
                <a:lnTo>
                  <a:pt x="3450403" y="1181100"/>
                </a:lnTo>
                <a:lnTo>
                  <a:pt x="604943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601AB-CF61-6F42-2609-A2C222307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2588780" y="427469"/>
            <a:ext cx="6559964" cy="4716031"/>
          </a:xfrm>
          <a:custGeom>
            <a:avLst/>
            <a:gdLst>
              <a:gd name="connsiteX0" fmla="*/ 0 w 4790504"/>
              <a:gd name="connsiteY0" fmla="*/ 0 h 5433402"/>
              <a:gd name="connsiteX1" fmla="*/ 4790504 w 4790504"/>
              <a:gd name="connsiteY1" fmla="*/ 0 h 5433402"/>
              <a:gd name="connsiteX2" fmla="*/ 4790504 w 4790504"/>
              <a:gd name="connsiteY2" fmla="*/ 5433402 h 5433402"/>
              <a:gd name="connsiteX3" fmla="*/ 0 w 4790504"/>
              <a:gd name="connsiteY3" fmla="*/ 5433402 h 5433402"/>
              <a:gd name="connsiteX4" fmla="*/ 0 w 4790504"/>
              <a:gd name="connsiteY4" fmla="*/ 0 h 5433402"/>
              <a:gd name="connsiteX0" fmla="*/ 0 w 6930388"/>
              <a:gd name="connsiteY0" fmla="*/ 537328 h 5433402"/>
              <a:gd name="connsiteX1" fmla="*/ 6930388 w 6930388"/>
              <a:gd name="connsiteY1" fmla="*/ 0 h 5433402"/>
              <a:gd name="connsiteX2" fmla="*/ 6930388 w 6930388"/>
              <a:gd name="connsiteY2" fmla="*/ 5433402 h 5433402"/>
              <a:gd name="connsiteX3" fmla="*/ 2139884 w 6930388"/>
              <a:gd name="connsiteY3" fmla="*/ 5433402 h 5433402"/>
              <a:gd name="connsiteX4" fmla="*/ 0 w 6930388"/>
              <a:gd name="connsiteY4" fmla="*/ 537328 h 5433402"/>
              <a:gd name="connsiteX0" fmla="*/ 0 w 6868929"/>
              <a:gd name="connsiteY0" fmla="*/ 537328 h 5433402"/>
              <a:gd name="connsiteX1" fmla="*/ 6868929 w 6868929"/>
              <a:gd name="connsiteY1" fmla="*/ 0 h 5433402"/>
              <a:gd name="connsiteX2" fmla="*/ 6868929 w 6868929"/>
              <a:gd name="connsiteY2" fmla="*/ 5433402 h 5433402"/>
              <a:gd name="connsiteX3" fmla="*/ 2078425 w 6868929"/>
              <a:gd name="connsiteY3" fmla="*/ 5433402 h 5433402"/>
              <a:gd name="connsiteX4" fmla="*/ 0 w 6868929"/>
              <a:gd name="connsiteY4" fmla="*/ 537328 h 5433402"/>
              <a:gd name="connsiteX0" fmla="*/ 0 w 6816250"/>
              <a:gd name="connsiteY0" fmla="*/ 527902 h 5433402"/>
              <a:gd name="connsiteX1" fmla="*/ 6816250 w 6816250"/>
              <a:gd name="connsiteY1" fmla="*/ 0 h 5433402"/>
              <a:gd name="connsiteX2" fmla="*/ 6816250 w 6816250"/>
              <a:gd name="connsiteY2" fmla="*/ 5433402 h 5433402"/>
              <a:gd name="connsiteX3" fmla="*/ 2025746 w 6816250"/>
              <a:gd name="connsiteY3" fmla="*/ 5433402 h 5433402"/>
              <a:gd name="connsiteX4" fmla="*/ 0 w 6816250"/>
              <a:gd name="connsiteY4" fmla="*/ 527902 h 543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0" h="5433402">
                <a:moveTo>
                  <a:pt x="0" y="527902"/>
                </a:moveTo>
                <a:lnTo>
                  <a:pt x="6816250" y="0"/>
                </a:lnTo>
                <a:lnTo>
                  <a:pt x="6816250" y="5433402"/>
                </a:lnTo>
                <a:lnTo>
                  <a:pt x="2025746" y="5433402"/>
                </a:lnTo>
                <a:lnTo>
                  <a:pt x="0" y="527902"/>
                </a:lnTo>
                <a:close/>
              </a:path>
            </a:pathLst>
          </a:cu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0653D345-30A0-DBDC-4AC7-29B0944C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5552724">
            <a:off x="5096384" y="-2675322"/>
            <a:ext cx="1591815" cy="6576704"/>
          </a:xfrm>
          <a:custGeom>
            <a:avLst/>
            <a:gdLst>
              <a:gd name="connsiteX0" fmla="*/ 0 w 1670294"/>
              <a:gd name="connsiteY0" fmla="*/ 3160758 h 3160758"/>
              <a:gd name="connsiteX1" fmla="*/ 0 w 1670294"/>
              <a:gd name="connsiteY1" fmla="*/ 0 h 3160758"/>
              <a:gd name="connsiteX2" fmla="*/ 1670294 w 1670294"/>
              <a:gd name="connsiteY2" fmla="*/ 3160758 h 3160758"/>
              <a:gd name="connsiteX3" fmla="*/ 0 w 1670294"/>
              <a:gd name="connsiteY3" fmla="*/ 3160758 h 3160758"/>
              <a:gd name="connsiteX0" fmla="*/ 0 w 2213836"/>
              <a:gd name="connsiteY0" fmla="*/ 1692400 h 3160758"/>
              <a:gd name="connsiteX1" fmla="*/ 543542 w 2213836"/>
              <a:gd name="connsiteY1" fmla="*/ 0 h 3160758"/>
              <a:gd name="connsiteX2" fmla="*/ 2213836 w 2213836"/>
              <a:gd name="connsiteY2" fmla="*/ 3160758 h 3160758"/>
              <a:gd name="connsiteX3" fmla="*/ 0 w 2213836"/>
              <a:gd name="connsiteY3" fmla="*/ 1692400 h 3160758"/>
              <a:gd name="connsiteX0" fmla="*/ 0 w 1310401"/>
              <a:gd name="connsiteY0" fmla="*/ 1692400 h 3613219"/>
              <a:gd name="connsiteX1" fmla="*/ 543542 w 1310401"/>
              <a:gd name="connsiteY1" fmla="*/ 0 h 3613219"/>
              <a:gd name="connsiteX2" fmla="*/ 1310401 w 1310401"/>
              <a:gd name="connsiteY2" fmla="*/ 3613219 h 3613219"/>
              <a:gd name="connsiteX3" fmla="*/ 0 w 1310401"/>
              <a:gd name="connsiteY3" fmla="*/ 1692400 h 3613219"/>
              <a:gd name="connsiteX0" fmla="*/ 0 w 1427466"/>
              <a:gd name="connsiteY0" fmla="*/ 1692400 h 3476671"/>
              <a:gd name="connsiteX1" fmla="*/ 543542 w 1427466"/>
              <a:gd name="connsiteY1" fmla="*/ 0 h 3476671"/>
              <a:gd name="connsiteX2" fmla="*/ 1427466 w 1427466"/>
              <a:gd name="connsiteY2" fmla="*/ 3476671 h 3476671"/>
              <a:gd name="connsiteX3" fmla="*/ 0 w 1427466"/>
              <a:gd name="connsiteY3" fmla="*/ 1692400 h 3476671"/>
              <a:gd name="connsiteX0" fmla="*/ 0 w 1324148"/>
              <a:gd name="connsiteY0" fmla="*/ 1692400 h 3645444"/>
              <a:gd name="connsiteX1" fmla="*/ 543542 w 1324148"/>
              <a:gd name="connsiteY1" fmla="*/ 0 h 3645444"/>
              <a:gd name="connsiteX2" fmla="*/ 1324148 w 1324148"/>
              <a:gd name="connsiteY2" fmla="*/ 3645444 h 3645444"/>
              <a:gd name="connsiteX3" fmla="*/ 0 w 1324148"/>
              <a:gd name="connsiteY3" fmla="*/ 1692400 h 3645444"/>
              <a:gd name="connsiteX0" fmla="*/ 0 w 1772821"/>
              <a:gd name="connsiteY0" fmla="*/ 2477647 h 4430691"/>
              <a:gd name="connsiteX1" fmla="*/ 1772821 w 1772821"/>
              <a:gd name="connsiteY1" fmla="*/ 0 h 4430691"/>
              <a:gd name="connsiteX2" fmla="*/ 1324148 w 1772821"/>
              <a:gd name="connsiteY2" fmla="*/ 4430691 h 4430691"/>
              <a:gd name="connsiteX3" fmla="*/ 0 w 1772821"/>
              <a:gd name="connsiteY3" fmla="*/ 2477647 h 4430691"/>
              <a:gd name="connsiteX0" fmla="*/ 0 w 1934133"/>
              <a:gd name="connsiteY0" fmla="*/ 0 h 5810486"/>
              <a:gd name="connsiteX1" fmla="*/ 1934133 w 1934133"/>
              <a:gd name="connsiteY1" fmla="*/ 1379795 h 5810486"/>
              <a:gd name="connsiteX2" fmla="*/ 1485460 w 1934133"/>
              <a:gd name="connsiteY2" fmla="*/ 5810486 h 5810486"/>
              <a:gd name="connsiteX3" fmla="*/ 0 w 1934133"/>
              <a:gd name="connsiteY3" fmla="*/ 0 h 5810486"/>
              <a:gd name="connsiteX0" fmla="*/ 0 w 3196069"/>
              <a:gd name="connsiteY0" fmla="*/ 2947718 h 8758204"/>
              <a:gd name="connsiteX1" fmla="*/ 3196069 w 3196069"/>
              <a:gd name="connsiteY1" fmla="*/ 0 h 8758204"/>
              <a:gd name="connsiteX2" fmla="*/ 1485460 w 3196069"/>
              <a:gd name="connsiteY2" fmla="*/ 8758204 h 8758204"/>
              <a:gd name="connsiteX3" fmla="*/ 0 w 3196069"/>
              <a:gd name="connsiteY3" fmla="*/ 2947718 h 8758204"/>
              <a:gd name="connsiteX0" fmla="*/ 0 w 3341807"/>
              <a:gd name="connsiteY0" fmla="*/ 126927 h 8758204"/>
              <a:gd name="connsiteX1" fmla="*/ 3341807 w 3341807"/>
              <a:gd name="connsiteY1" fmla="*/ 0 h 8758204"/>
              <a:gd name="connsiteX2" fmla="*/ 1631198 w 3341807"/>
              <a:gd name="connsiteY2" fmla="*/ 8758204 h 8758204"/>
              <a:gd name="connsiteX3" fmla="*/ 0 w 3341807"/>
              <a:gd name="connsiteY3" fmla="*/ 126927 h 8758204"/>
              <a:gd name="connsiteX0" fmla="*/ 0 w 3105422"/>
              <a:gd name="connsiteY0" fmla="*/ 411350 h 8758204"/>
              <a:gd name="connsiteX1" fmla="*/ 3105422 w 3105422"/>
              <a:gd name="connsiteY1" fmla="*/ 0 h 8758204"/>
              <a:gd name="connsiteX2" fmla="*/ 1394813 w 3105422"/>
              <a:gd name="connsiteY2" fmla="*/ 8758204 h 8758204"/>
              <a:gd name="connsiteX3" fmla="*/ 0 w 3105422"/>
              <a:gd name="connsiteY3" fmla="*/ 411350 h 8758204"/>
              <a:gd name="connsiteX0" fmla="*/ 0 w 3317918"/>
              <a:gd name="connsiteY0" fmla="*/ 138465 h 8758204"/>
              <a:gd name="connsiteX1" fmla="*/ 3317918 w 3317918"/>
              <a:gd name="connsiteY1" fmla="*/ 0 h 8758204"/>
              <a:gd name="connsiteX2" fmla="*/ 1607309 w 3317918"/>
              <a:gd name="connsiteY2" fmla="*/ 8758204 h 8758204"/>
              <a:gd name="connsiteX3" fmla="*/ 0 w 3317918"/>
              <a:gd name="connsiteY3" fmla="*/ 138465 h 8758204"/>
              <a:gd name="connsiteX0" fmla="*/ 0 w 3326803"/>
              <a:gd name="connsiteY0" fmla="*/ 143414 h 8763153"/>
              <a:gd name="connsiteX1" fmla="*/ 3326803 w 3326803"/>
              <a:gd name="connsiteY1" fmla="*/ 0 h 8763153"/>
              <a:gd name="connsiteX2" fmla="*/ 1607309 w 3326803"/>
              <a:gd name="connsiteY2" fmla="*/ 8763153 h 8763153"/>
              <a:gd name="connsiteX3" fmla="*/ 0 w 3326803"/>
              <a:gd name="connsiteY3" fmla="*/ 143414 h 8763153"/>
              <a:gd name="connsiteX0" fmla="*/ 0 w 2281355"/>
              <a:gd name="connsiteY0" fmla="*/ 96939 h 8716678"/>
              <a:gd name="connsiteX1" fmla="*/ 2281355 w 2281355"/>
              <a:gd name="connsiteY1" fmla="*/ 0 h 8716678"/>
              <a:gd name="connsiteX2" fmla="*/ 1607309 w 2281355"/>
              <a:gd name="connsiteY2" fmla="*/ 8716678 h 8716678"/>
              <a:gd name="connsiteX3" fmla="*/ 0 w 2281355"/>
              <a:gd name="connsiteY3" fmla="*/ 96939 h 8716678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0 w 2107905"/>
              <a:gd name="connsiteY3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52102 w 2107905"/>
              <a:gd name="connsiteY3" fmla="*/ 855500 h 8708967"/>
              <a:gd name="connsiteX4" fmla="*/ 0 w 2107905"/>
              <a:gd name="connsiteY4" fmla="*/ 89228 h 8708967"/>
              <a:gd name="connsiteX0" fmla="*/ 0 w 2107905"/>
              <a:gd name="connsiteY0" fmla="*/ 89228 h 8708967"/>
              <a:gd name="connsiteX1" fmla="*/ 2107905 w 2107905"/>
              <a:gd name="connsiteY1" fmla="*/ 0 h 8708967"/>
              <a:gd name="connsiteX2" fmla="*/ 1607309 w 2107905"/>
              <a:gd name="connsiteY2" fmla="*/ 8708967 h 8708967"/>
              <a:gd name="connsiteX3" fmla="*/ 103295 w 2107905"/>
              <a:gd name="connsiteY3" fmla="*/ 2363865 h 8708967"/>
              <a:gd name="connsiteX4" fmla="*/ 0 w 2107905"/>
              <a:gd name="connsiteY4" fmla="*/ 89228 h 870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7905" h="8708967">
                <a:moveTo>
                  <a:pt x="0" y="89228"/>
                </a:moveTo>
                <a:lnTo>
                  <a:pt x="2107905" y="0"/>
                </a:lnTo>
                <a:lnTo>
                  <a:pt x="1607309" y="8708967"/>
                </a:lnTo>
                <a:lnTo>
                  <a:pt x="103295" y="2363865"/>
                </a:lnTo>
                <a:lnTo>
                  <a:pt x="0" y="89228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5000">
                <a:schemeClr val="accent1">
                  <a:alpha val="75000"/>
                </a:schemeClr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9D96F7D5-9AC9-B84A-D176-F91686223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096" y="4114800"/>
            <a:ext cx="23116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3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bar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4">
            <a:extLst>
              <a:ext uri="{FF2B5EF4-FFF2-40B4-BE49-F238E27FC236}">
                <a16:creationId xmlns:a16="http://schemas.microsoft.com/office/drawing/2014/main" id="{1586F33A-66D6-DD6F-28E0-230B48D02460}"/>
              </a:ext>
            </a:extLst>
          </p:cNvPr>
          <p:cNvSpPr>
            <a:spLocks/>
          </p:cNvSpPr>
          <p:nvPr userDrawn="1"/>
        </p:nvSpPr>
        <p:spPr>
          <a:xfrm>
            <a:off x="4330956" y="-731"/>
            <a:ext cx="4813043" cy="5145643"/>
          </a:xfrm>
          <a:custGeom>
            <a:avLst/>
            <a:gdLst>
              <a:gd name="connsiteX0" fmla="*/ 0 w 3968399"/>
              <a:gd name="connsiteY0" fmla="*/ 5173981 h 5173981"/>
              <a:gd name="connsiteX1" fmla="*/ 2592952 w 3968399"/>
              <a:gd name="connsiteY1" fmla="*/ 0 h 5173981"/>
              <a:gd name="connsiteX2" fmla="*/ 3968399 w 3968399"/>
              <a:gd name="connsiteY2" fmla="*/ 5173981 h 5173981"/>
              <a:gd name="connsiteX3" fmla="*/ 0 w 3968399"/>
              <a:gd name="connsiteY3" fmla="*/ 5173981 h 5173981"/>
              <a:gd name="connsiteX0" fmla="*/ 0 w 3968399"/>
              <a:gd name="connsiteY0" fmla="*/ 5173981 h 5173981"/>
              <a:gd name="connsiteX1" fmla="*/ 2592952 w 3968399"/>
              <a:gd name="connsiteY1" fmla="*/ 0 h 5173981"/>
              <a:gd name="connsiteX2" fmla="*/ 3169947 w 3968399"/>
              <a:gd name="connsiteY2" fmla="*/ 2181413 h 5173981"/>
              <a:gd name="connsiteX3" fmla="*/ 3968399 w 3968399"/>
              <a:gd name="connsiteY3" fmla="*/ 5173981 h 5173981"/>
              <a:gd name="connsiteX4" fmla="*/ 0 w 3968399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3968399 w 4843764"/>
              <a:gd name="connsiteY3" fmla="*/ 5173981 h 5173981"/>
              <a:gd name="connsiteX4" fmla="*/ 0 w 4843764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4836304 w 4843764"/>
              <a:gd name="connsiteY3" fmla="*/ 5166232 h 5173981"/>
              <a:gd name="connsiteX4" fmla="*/ 0 w 4843764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4734704 w 4843764"/>
              <a:gd name="connsiteY3" fmla="*/ 4982082 h 5173981"/>
              <a:gd name="connsiteX4" fmla="*/ 0 w 4843764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4829954 w 4843764"/>
              <a:gd name="connsiteY3" fmla="*/ 5156707 h 5173981"/>
              <a:gd name="connsiteX4" fmla="*/ 0 w 4843764"/>
              <a:gd name="connsiteY4" fmla="*/ 5173981 h 5173981"/>
              <a:gd name="connsiteX0" fmla="*/ 0 w 4830046"/>
              <a:gd name="connsiteY0" fmla="*/ 5173981 h 5173981"/>
              <a:gd name="connsiteX1" fmla="*/ 2592952 w 4830046"/>
              <a:gd name="connsiteY1" fmla="*/ 0 h 5173981"/>
              <a:gd name="connsiteX2" fmla="*/ 4786614 w 4830046"/>
              <a:gd name="connsiteY2" fmla="*/ 115026 h 5173981"/>
              <a:gd name="connsiteX3" fmla="*/ 4829954 w 4830046"/>
              <a:gd name="connsiteY3" fmla="*/ 5156707 h 5173981"/>
              <a:gd name="connsiteX4" fmla="*/ 0 w 4830046"/>
              <a:gd name="connsiteY4" fmla="*/ 5173981 h 5173981"/>
              <a:gd name="connsiteX0" fmla="*/ 0 w 4831064"/>
              <a:gd name="connsiteY0" fmla="*/ 5173981 h 5173981"/>
              <a:gd name="connsiteX1" fmla="*/ 2592952 w 4831064"/>
              <a:gd name="connsiteY1" fmla="*/ 0 h 5173981"/>
              <a:gd name="connsiteX2" fmla="*/ 4831064 w 4831064"/>
              <a:gd name="connsiteY2" fmla="*/ 10251 h 5173981"/>
              <a:gd name="connsiteX3" fmla="*/ 4829954 w 4831064"/>
              <a:gd name="connsiteY3" fmla="*/ 5156707 h 5173981"/>
              <a:gd name="connsiteX4" fmla="*/ 0 w 4831064"/>
              <a:gd name="connsiteY4" fmla="*/ 5173981 h 5173981"/>
              <a:gd name="connsiteX0" fmla="*/ 0 w 4831064"/>
              <a:gd name="connsiteY0" fmla="*/ 5170806 h 5170806"/>
              <a:gd name="connsiteX1" fmla="*/ 2589777 w 4831064"/>
              <a:gd name="connsiteY1" fmla="*/ 0 h 5170806"/>
              <a:gd name="connsiteX2" fmla="*/ 4831064 w 4831064"/>
              <a:gd name="connsiteY2" fmla="*/ 7076 h 5170806"/>
              <a:gd name="connsiteX3" fmla="*/ 4829954 w 4831064"/>
              <a:gd name="connsiteY3" fmla="*/ 5153532 h 5170806"/>
              <a:gd name="connsiteX4" fmla="*/ 0 w 4831064"/>
              <a:gd name="connsiteY4" fmla="*/ 5170806 h 5170806"/>
              <a:gd name="connsiteX0" fmla="*/ 0 w 4831064"/>
              <a:gd name="connsiteY0" fmla="*/ 5173255 h 5173255"/>
              <a:gd name="connsiteX1" fmla="*/ 2589777 w 4831064"/>
              <a:gd name="connsiteY1" fmla="*/ 2449 h 5173255"/>
              <a:gd name="connsiteX2" fmla="*/ 4831064 w 4831064"/>
              <a:gd name="connsiteY2" fmla="*/ 0 h 5173255"/>
              <a:gd name="connsiteX3" fmla="*/ 4829954 w 4831064"/>
              <a:gd name="connsiteY3" fmla="*/ 5155981 h 5173255"/>
              <a:gd name="connsiteX4" fmla="*/ 0 w 4831064"/>
              <a:gd name="connsiteY4" fmla="*/ 5173255 h 5173255"/>
              <a:gd name="connsiteX0" fmla="*/ 0 w 4821539"/>
              <a:gd name="connsiteY0" fmla="*/ 5151030 h 5155981"/>
              <a:gd name="connsiteX1" fmla="*/ 2580252 w 4821539"/>
              <a:gd name="connsiteY1" fmla="*/ 2449 h 5155981"/>
              <a:gd name="connsiteX2" fmla="*/ 4821539 w 4821539"/>
              <a:gd name="connsiteY2" fmla="*/ 0 h 5155981"/>
              <a:gd name="connsiteX3" fmla="*/ 4820429 w 4821539"/>
              <a:gd name="connsiteY3" fmla="*/ 5155981 h 5155981"/>
              <a:gd name="connsiteX4" fmla="*/ 0 w 4821539"/>
              <a:gd name="connsiteY4" fmla="*/ 5151030 h 5155981"/>
              <a:gd name="connsiteX0" fmla="*/ 0 w 4821539"/>
              <a:gd name="connsiteY0" fmla="*/ 5151030 h 5155981"/>
              <a:gd name="connsiteX1" fmla="*/ 2564338 w 4821539"/>
              <a:gd name="connsiteY1" fmla="*/ 43824 h 5155981"/>
              <a:gd name="connsiteX2" fmla="*/ 4821539 w 4821539"/>
              <a:gd name="connsiteY2" fmla="*/ 0 h 5155981"/>
              <a:gd name="connsiteX3" fmla="*/ 4820429 w 4821539"/>
              <a:gd name="connsiteY3" fmla="*/ 5155981 h 5155981"/>
              <a:gd name="connsiteX4" fmla="*/ 0 w 4821539"/>
              <a:gd name="connsiteY4" fmla="*/ 5151030 h 5155981"/>
              <a:gd name="connsiteX0" fmla="*/ 0 w 4821539"/>
              <a:gd name="connsiteY0" fmla="*/ 5151764 h 5156715"/>
              <a:gd name="connsiteX1" fmla="*/ 2570704 w 4821539"/>
              <a:gd name="connsiteY1" fmla="*/ 0 h 5156715"/>
              <a:gd name="connsiteX2" fmla="*/ 4821539 w 4821539"/>
              <a:gd name="connsiteY2" fmla="*/ 734 h 5156715"/>
              <a:gd name="connsiteX3" fmla="*/ 4820429 w 4821539"/>
              <a:gd name="connsiteY3" fmla="*/ 5156715 h 5156715"/>
              <a:gd name="connsiteX4" fmla="*/ 0 w 4821539"/>
              <a:gd name="connsiteY4" fmla="*/ 5151764 h 5156715"/>
              <a:gd name="connsiteX0" fmla="*/ 0 w 4824722"/>
              <a:gd name="connsiteY0" fmla="*/ 5158129 h 5158129"/>
              <a:gd name="connsiteX1" fmla="*/ 2573887 w 4824722"/>
              <a:gd name="connsiteY1" fmla="*/ 0 h 5158129"/>
              <a:gd name="connsiteX2" fmla="*/ 4824722 w 4824722"/>
              <a:gd name="connsiteY2" fmla="*/ 734 h 5158129"/>
              <a:gd name="connsiteX3" fmla="*/ 4823612 w 4824722"/>
              <a:gd name="connsiteY3" fmla="*/ 5156715 h 5158129"/>
              <a:gd name="connsiteX4" fmla="*/ 0 w 4824722"/>
              <a:gd name="connsiteY4" fmla="*/ 5158129 h 515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722" h="5158129">
                <a:moveTo>
                  <a:pt x="0" y="5158129"/>
                </a:moveTo>
                <a:lnTo>
                  <a:pt x="2573887" y="0"/>
                </a:lnTo>
                <a:lnTo>
                  <a:pt x="4824722" y="734"/>
                </a:lnTo>
                <a:cubicBezTo>
                  <a:pt x="4822235" y="1721511"/>
                  <a:pt x="4826099" y="3435938"/>
                  <a:pt x="4823612" y="5156715"/>
                </a:cubicBezTo>
                <a:lnTo>
                  <a:pt x="0" y="515812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ontserrat" pitchFamily="2" charset="77"/>
              </a:rPr>
              <a:t>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7FF1DD-12FE-2143-992B-6D367B56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4400"/>
            <a:ext cx="4562856" cy="914400"/>
          </a:xfrm>
        </p:spPr>
        <p:txBody>
          <a:bodyPr bIns="91440"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D94338-739E-5D46-9BCC-39F395492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1828800"/>
            <a:ext cx="3886200" cy="25146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7BE2CA-A048-C2AB-0E63-A82C36F7C8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4639" y="0"/>
            <a:ext cx="4239360" cy="5148072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  <a:gd name="connsiteX0" fmla="*/ 1701752 w 8505825"/>
              <a:gd name="connsiteY0" fmla="*/ 10130 h 6868130"/>
              <a:gd name="connsiteX1" fmla="*/ 3899833 w 8505825"/>
              <a:gd name="connsiteY1" fmla="*/ 0 h 6868130"/>
              <a:gd name="connsiteX2" fmla="*/ 8505825 w 8505825"/>
              <a:gd name="connsiteY2" fmla="*/ 6868130 h 6868130"/>
              <a:gd name="connsiteX3" fmla="*/ 0 w 8505825"/>
              <a:gd name="connsiteY3" fmla="*/ 6868130 h 6868130"/>
              <a:gd name="connsiteX4" fmla="*/ 0 w 8505825"/>
              <a:gd name="connsiteY4" fmla="*/ 6847526 h 6868130"/>
              <a:gd name="connsiteX5" fmla="*/ 1701752 w 8505825"/>
              <a:gd name="connsiteY5" fmla="*/ 10130 h 6868130"/>
              <a:gd name="connsiteX0" fmla="*/ 1701752 w 3899833"/>
              <a:gd name="connsiteY0" fmla="*/ 10130 h 6878260"/>
              <a:gd name="connsiteX1" fmla="*/ 3899833 w 3899833"/>
              <a:gd name="connsiteY1" fmla="*/ 0 h 6878260"/>
              <a:gd name="connsiteX2" fmla="*/ 3878575 w 3899833"/>
              <a:gd name="connsiteY2" fmla="*/ 6878260 h 6878260"/>
              <a:gd name="connsiteX3" fmla="*/ 0 w 3899833"/>
              <a:gd name="connsiteY3" fmla="*/ 6868130 h 6878260"/>
              <a:gd name="connsiteX4" fmla="*/ 0 w 3899833"/>
              <a:gd name="connsiteY4" fmla="*/ 6847526 h 6878260"/>
              <a:gd name="connsiteX5" fmla="*/ 1701752 w 3899833"/>
              <a:gd name="connsiteY5" fmla="*/ 10130 h 6878260"/>
              <a:gd name="connsiteX0" fmla="*/ 1701752 w 3942350"/>
              <a:gd name="connsiteY0" fmla="*/ 0 h 6868130"/>
              <a:gd name="connsiteX1" fmla="*/ 3942350 w 3942350"/>
              <a:gd name="connsiteY1" fmla="*/ 0 h 6868130"/>
              <a:gd name="connsiteX2" fmla="*/ 3878575 w 3942350"/>
              <a:gd name="connsiteY2" fmla="*/ 6868130 h 6868130"/>
              <a:gd name="connsiteX3" fmla="*/ 0 w 3942350"/>
              <a:gd name="connsiteY3" fmla="*/ 6858000 h 6868130"/>
              <a:gd name="connsiteX4" fmla="*/ 0 w 3942350"/>
              <a:gd name="connsiteY4" fmla="*/ 6837396 h 6868130"/>
              <a:gd name="connsiteX5" fmla="*/ 1701752 w 3942350"/>
              <a:gd name="connsiteY5" fmla="*/ 0 h 6868130"/>
              <a:gd name="connsiteX0" fmla="*/ 1701752 w 3942350"/>
              <a:gd name="connsiteY0" fmla="*/ 0 h 6868130"/>
              <a:gd name="connsiteX1" fmla="*/ 3942350 w 3942350"/>
              <a:gd name="connsiteY1" fmla="*/ 0 h 6868130"/>
              <a:gd name="connsiteX2" fmla="*/ 3914005 w 3942350"/>
              <a:gd name="connsiteY2" fmla="*/ 6868130 h 6868130"/>
              <a:gd name="connsiteX3" fmla="*/ 0 w 3942350"/>
              <a:gd name="connsiteY3" fmla="*/ 6858000 h 6868130"/>
              <a:gd name="connsiteX4" fmla="*/ 0 w 3942350"/>
              <a:gd name="connsiteY4" fmla="*/ 6837396 h 6868130"/>
              <a:gd name="connsiteX5" fmla="*/ 1701752 w 3942350"/>
              <a:gd name="connsiteY5" fmla="*/ 0 h 6868130"/>
              <a:gd name="connsiteX0" fmla="*/ 1701752 w 3942350"/>
              <a:gd name="connsiteY0" fmla="*/ 0 h 6878260"/>
              <a:gd name="connsiteX1" fmla="*/ 3942350 w 3942350"/>
              <a:gd name="connsiteY1" fmla="*/ 0 h 6878260"/>
              <a:gd name="connsiteX2" fmla="*/ 3942350 w 3942350"/>
              <a:gd name="connsiteY2" fmla="*/ 6878260 h 6878260"/>
              <a:gd name="connsiteX3" fmla="*/ 0 w 3942350"/>
              <a:gd name="connsiteY3" fmla="*/ 6858000 h 6878260"/>
              <a:gd name="connsiteX4" fmla="*/ 0 w 3942350"/>
              <a:gd name="connsiteY4" fmla="*/ 6837396 h 6878260"/>
              <a:gd name="connsiteX5" fmla="*/ 1701752 w 3942350"/>
              <a:gd name="connsiteY5" fmla="*/ 0 h 6878260"/>
              <a:gd name="connsiteX0" fmla="*/ 1858238 w 3942350"/>
              <a:gd name="connsiteY0" fmla="*/ 0 h 6882502"/>
              <a:gd name="connsiteX1" fmla="*/ 3942350 w 3942350"/>
              <a:gd name="connsiteY1" fmla="*/ 4242 h 6882502"/>
              <a:gd name="connsiteX2" fmla="*/ 3942350 w 3942350"/>
              <a:gd name="connsiteY2" fmla="*/ 6882502 h 6882502"/>
              <a:gd name="connsiteX3" fmla="*/ 0 w 3942350"/>
              <a:gd name="connsiteY3" fmla="*/ 6862242 h 6882502"/>
              <a:gd name="connsiteX4" fmla="*/ 0 w 3942350"/>
              <a:gd name="connsiteY4" fmla="*/ 6841638 h 6882502"/>
              <a:gd name="connsiteX5" fmla="*/ 1858238 w 3942350"/>
              <a:gd name="connsiteY5" fmla="*/ 0 h 6882502"/>
              <a:gd name="connsiteX0" fmla="*/ 1855286 w 3942350"/>
              <a:gd name="connsiteY0" fmla="*/ 0 h 6878260"/>
              <a:gd name="connsiteX1" fmla="*/ 3942350 w 3942350"/>
              <a:gd name="connsiteY1" fmla="*/ 0 h 6878260"/>
              <a:gd name="connsiteX2" fmla="*/ 3942350 w 3942350"/>
              <a:gd name="connsiteY2" fmla="*/ 6878260 h 6878260"/>
              <a:gd name="connsiteX3" fmla="*/ 0 w 3942350"/>
              <a:gd name="connsiteY3" fmla="*/ 6858000 h 6878260"/>
              <a:gd name="connsiteX4" fmla="*/ 0 w 3942350"/>
              <a:gd name="connsiteY4" fmla="*/ 6837396 h 6878260"/>
              <a:gd name="connsiteX5" fmla="*/ 1855286 w 3942350"/>
              <a:gd name="connsiteY5" fmla="*/ 0 h 687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2350" h="6878260">
                <a:moveTo>
                  <a:pt x="1855286" y="0"/>
                </a:moveTo>
                <a:lnTo>
                  <a:pt x="3942350" y="0"/>
                </a:lnTo>
                <a:lnTo>
                  <a:pt x="3942350" y="6878260"/>
                </a:lnTo>
                <a:lnTo>
                  <a:pt x="0" y="6858000"/>
                </a:lnTo>
                <a:lnTo>
                  <a:pt x="0" y="6837396"/>
                </a:lnTo>
                <a:lnTo>
                  <a:pt x="1855286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98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463543-75CB-E148-A016-E337687BD4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34778-C1BA-254D-A419-559D5AED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914400"/>
            <a:ext cx="3200400" cy="914400"/>
          </a:xfrm>
        </p:spPr>
        <p:txBody>
          <a:bodyPr bIns="9144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EA9B9-05DC-5848-A8A7-8D333491D9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7800" y="1828800"/>
            <a:ext cx="3200400" cy="274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88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B229B-C036-7240-8427-DD87C96F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914400"/>
            <a:ext cx="3429000" cy="914400"/>
          </a:xfrm>
        </p:spPr>
        <p:txBody>
          <a:bodyPr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4A6E556-BB84-994D-AB7F-C3990DC7D1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20590" cy="5151120"/>
          </a:xfrm>
          <a:custGeom>
            <a:avLst/>
            <a:gdLst>
              <a:gd name="connsiteX0" fmla="*/ 0 w 5628210"/>
              <a:gd name="connsiteY0" fmla="*/ 0 h 5143500"/>
              <a:gd name="connsiteX1" fmla="*/ 5628210 w 5628210"/>
              <a:gd name="connsiteY1" fmla="*/ 0 h 5143500"/>
              <a:gd name="connsiteX2" fmla="*/ 5628210 w 5628210"/>
              <a:gd name="connsiteY2" fmla="*/ 5143500 h 5143500"/>
              <a:gd name="connsiteX3" fmla="*/ 0 w 5628210"/>
              <a:gd name="connsiteY3" fmla="*/ 5143500 h 5143500"/>
              <a:gd name="connsiteX4" fmla="*/ 0 w 5628210"/>
              <a:gd name="connsiteY4" fmla="*/ 0 h 5143500"/>
              <a:gd name="connsiteX0" fmla="*/ 0 w 5628210"/>
              <a:gd name="connsiteY0" fmla="*/ 0 h 5143500"/>
              <a:gd name="connsiteX1" fmla="*/ 3593670 w 5628210"/>
              <a:gd name="connsiteY1" fmla="*/ 0 h 5143500"/>
              <a:gd name="connsiteX2" fmla="*/ 5628210 w 5628210"/>
              <a:gd name="connsiteY2" fmla="*/ 5143500 h 5143500"/>
              <a:gd name="connsiteX3" fmla="*/ 0 w 5628210"/>
              <a:gd name="connsiteY3" fmla="*/ 5143500 h 5143500"/>
              <a:gd name="connsiteX4" fmla="*/ 0 w 562821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8210" h="5143500">
                <a:moveTo>
                  <a:pt x="0" y="0"/>
                </a:moveTo>
                <a:lnTo>
                  <a:pt x="3593670" y="0"/>
                </a:lnTo>
                <a:lnTo>
                  <a:pt x="562821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15B23B-5F53-6445-AA5F-E32E6A8EEA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0" y="1828800"/>
            <a:ext cx="29718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34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E536B79-7D64-6940-9DDD-9C0FEEEDB1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43677" cy="51435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236" h="6858000">
                <a:moveTo>
                  <a:pt x="0" y="0"/>
                </a:moveTo>
                <a:lnTo>
                  <a:pt x="3846545" y="0"/>
                </a:lnTo>
                <a:lnTo>
                  <a:pt x="685823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15F7D-FA7A-BA21-DADB-19AA5860F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243" y="914400"/>
            <a:ext cx="3888557" cy="914400"/>
          </a:xfrm>
        </p:spPr>
        <p:txBody>
          <a:bodyPr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091E0DE-9002-A9FE-BCAC-964965302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7800" y="1828800"/>
            <a:ext cx="3429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36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2783F-A51C-FA47-8F39-538B597B8C1A}"/>
              </a:ext>
            </a:extLst>
          </p:cNvPr>
          <p:cNvSpPr/>
          <p:nvPr userDrawn="1"/>
        </p:nvSpPr>
        <p:spPr bwMode="auto">
          <a:xfrm>
            <a:off x="0" y="1"/>
            <a:ext cx="9144001" cy="5143499"/>
          </a:xfrm>
          <a:prstGeom prst="rect">
            <a:avLst/>
          </a:prstGeom>
          <a:gradFill>
            <a:gsLst>
              <a:gs pos="25000">
                <a:schemeClr val="accent6">
                  <a:lumMod val="50000"/>
                </a:schemeClr>
              </a:gs>
              <a:gs pos="0">
                <a:schemeClr val="accent2"/>
              </a:gs>
              <a:gs pos="50000">
                <a:schemeClr val="accent6"/>
              </a:gs>
              <a:gs pos="80000">
                <a:schemeClr val="accent1"/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05769E18-76F2-3F58-8B7C-A2E9A2EBFB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884733" y="-1548295"/>
            <a:ext cx="10463556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1351F93-0B22-7A73-0696-4A2BE3CB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6400800" cy="914400"/>
          </a:xfrm>
        </p:spPr>
        <p:txBody>
          <a:bodyPr bIns="9144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AFC0275-BC5B-667F-1C20-713F61E6E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1600" y="914400"/>
            <a:ext cx="6400800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CA525-B20D-BB98-8213-FF641A766B7E}"/>
              </a:ext>
            </a:extLst>
          </p:cNvPr>
          <p:cNvSpPr/>
          <p:nvPr userDrawn="1"/>
        </p:nvSpPr>
        <p:spPr>
          <a:xfrm>
            <a:off x="228600" y="2971800"/>
            <a:ext cx="1947672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BF4D72E9-F870-F921-42F1-3A98294A47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2336" y="3200400"/>
            <a:ext cx="1600200" cy="1371600"/>
          </a:xfrm>
        </p:spPr>
        <p:txBody>
          <a:bodyPr anchor="ctr"/>
          <a:lstStyle>
            <a:lvl1pPr algn="ctr">
              <a:defRPr sz="10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1318C2-FEA1-DF26-4154-6F8D89B245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5236" y="1828800"/>
            <a:ext cx="914400" cy="914400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FE88C3-DCE9-EF9E-A268-C9F24EF5103F}"/>
              </a:ext>
            </a:extLst>
          </p:cNvPr>
          <p:cNvSpPr/>
          <p:nvPr userDrawn="1"/>
        </p:nvSpPr>
        <p:spPr>
          <a:xfrm>
            <a:off x="2478024" y="2971800"/>
            <a:ext cx="1947672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E1458584-7797-FF92-0F6E-E4AD4E4EAC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51760" y="3200400"/>
            <a:ext cx="1600200" cy="1371600"/>
          </a:xfrm>
        </p:spPr>
        <p:txBody>
          <a:bodyPr anchor="ctr"/>
          <a:lstStyle>
            <a:lvl1pPr algn="ctr">
              <a:defRPr sz="10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55A902-0637-4ED3-1522-CA5FE04F4B00}"/>
              </a:ext>
            </a:extLst>
          </p:cNvPr>
          <p:cNvSpPr/>
          <p:nvPr userDrawn="1"/>
        </p:nvSpPr>
        <p:spPr>
          <a:xfrm>
            <a:off x="4727448" y="2971800"/>
            <a:ext cx="1947672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0FDEABDF-B698-9F3F-9D3C-B6930D7E58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01184" y="3200400"/>
            <a:ext cx="1600200" cy="1371600"/>
          </a:xfrm>
        </p:spPr>
        <p:txBody>
          <a:bodyPr anchor="ctr"/>
          <a:lstStyle>
            <a:lvl1pPr algn="ctr">
              <a:defRPr sz="10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1A0A7-AB05-CB46-4628-73DB16289036}"/>
              </a:ext>
            </a:extLst>
          </p:cNvPr>
          <p:cNvSpPr/>
          <p:nvPr userDrawn="1"/>
        </p:nvSpPr>
        <p:spPr>
          <a:xfrm>
            <a:off x="6976872" y="2971800"/>
            <a:ext cx="1947672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285786CC-8008-0136-B729-379551F20D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50608" y="3200400"/>
            <a:ext cx="1600200" cy="1371600"/>
          </a:xfrm>
        </p:spPr>
        <p:txBody>
          <a:bodyPr anchor="ctr"/>
          <a:lstStyle>
            <a:lvl1pPr algn="ctr">
              <a:defRPr sz="10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7CF1133D-91B9-9A8E-B9A5-5BAC637DF64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96918" y="1828800"/>
            <a:ext cx="914400" cy="914400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A2F260CE-2AA2-66F1-7396-A8A436870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44084" y="1828800"/>
            <a:ext cx="914400" cy="914400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A12A14BE-7538-8111-760E-37C126014EF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493508" y="1828800"/>
            <a:ext cx="914400" cy="914400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8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ase@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76D2985-FD04-C133-00BA-D777EFC69E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3236976" cy="685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72B921-2C8F-125D-FBCD-FBBEFB8F9B8B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28E7A3-B43A-0111-2970-24F6C401B60D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0772C8-BCF0-B387-6DFF-3B7D09D964B8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3F8AE6-C9B7-EB6E-616D-22EA4BA52BA0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5E9112-3C7F-5BC1-C7DC-2B18E0485C8B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0DE076A9-53AA-B2C0-C131-C2C6424A1D98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B1D54D-A16F-AE1A-2DBE-57AABBE1C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16CD791A-4E1A-5B5E-2D39-F9BAB391B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42535C2C-6A9C-B40E-1C6D-9C8A17E64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F5227E4D-BC73-3B4D-6DC9-FFABC215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74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/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A99861-8EB1-5329-4267-4CD5E5939784}"/>
              </a:ext>
            </a:extLst>
          </p:cNvPr>
          <p:cNvSpPr/>
          <p:nvPr userDrawn="1"/>
        </p:nvSpPr>
        <p:spPr>
          <a:xfrm>
            <a:off x="4455622" y="0"/>
            <a:ext cx="4688377" cy="5143499"/>
          </a:xfrm>
          <a:prstGeom prst="rect">
            <a:avLst/>
          </a:prstGeom>
          <a:gradFill flip="none" rotWithShape="1">
            <a:gsLst>
              <a:gs pos="25000">
                <a:schemeClr val="accent6">
                  <a:lumMod val="50000"/>
                </a:schemeClr>
              </a:gs>
              <a:gs pos="0">
                <a:schemeClr val="accent2"/>
              </a:gs>
              <a:gs pos="80000">
                <a:schemeClr val="accent1"/>
              </a:gs>
              <a:gs pos="5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05769E18-76F2-3F58-8B7C-A2E9A2EBFB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55622" y="-987426"/>
            <a:ext cx="10463556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3C6C5B-337C-C120-14B0-B28E6C6638D4}"/>
              </a:ext>
            </a:extLst>
          </p:cNvPr>
          <p:cNvSpPr/>
          <p:nvPr/>
        </p:nvSpPr>
        <p:spPr>
          <a:xfrm>
            <a:off x="6971618" y="3467509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B948B-3725-C151-FCE8-119AB9C26ACA}"/>
              </a:ext>
            </a:extLst>
          </p:cNvPr>
          <p:cNvSpPr/>
          <p:nvPr/>
        </p:nvSpPr>
        <p:spPr>
          <a:xfrm>
            <a:off x="4727448" y="3467509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B3648D-8336-004D-8604-A825EBEE9959}"/>
              </a:ext>
            </a:extLst>
          </p:cNvPr>
          <p:cNvSpPr/>
          <p:nvPr/>
        </p:nvSpPr>
        <p:spPr>
          <a:xfrm>
            <a:off x="6976872" y="1810159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20EE04-C3DE-C444-4AFF-713CFC8807E6}"/>
              </a:ext>
            </a:extLst>
          </p:cNvPr>
          <p:cNvSpPr/>
          <p:nvPr/>
        </p:nvSpPr>
        <p:spPr>
          <a:xfrm>
            <a:off x="4727448" y="1810159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1351F93-0B22-7A73-0696-4A2BE3CB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448" y="0"/>
            <a:ext cx="4191841" cy="914400"/>
          </a:xfrm>
        </p:spPr>
        <p:txBody>
          <a:bodyPr bIns="9144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AFC0275-BC5B-667F-1C20-713F61E6E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7448" y="926249"/>
            <a:ext cx="4191841" cy="685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D0EC0E5-8080-2319-0543-B8D5BB4888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1184" y="2035853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B1B50171-9B41-46DF-56C8-DA533F28C0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5354" y="2039112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5C1D03B8-2345-69CF-B906-71FF516A8C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1184" y="3696109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E7898A9E-A54D-27EC-4734-B62E8D848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45354" y="3696109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1FF5D9-372E-91F3-1678-E214E8628C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456113" cy="5143500"/>
          </a:xfrm>
        </p:spPr>
        <p:txBody>
          <a:bodyPr anchor="ctr" anchorCtr="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4705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lor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0D7136-E205-BB41-B096-8191C58EA045}"/>
              </a:ext>
            </a:extLst>
          </p:cNvPr>
          <p:cNvSpPr/>
          <p:nvPr userDrawn="1"/>
        </p:nvSpPr>
        <p:spPr bwMode="auto">
          <a:xfrm>
            <a:off x="0" y="1"/>
            <a:ext cx="4453128" cy="5143499"/>
          </a:xfrm>
          <a:prstGeom prst="rect">
            <a:avLst/>
          </a:prstGeom>
          <a:gradFill>
            <a:gsLst>
              <a:gs pos="25000">
                <a:schemeClr val="accent6">
                  <a:lumMod val="50000"/>
                </a:schemeClr>
              </a:gs>
              <a:gs pos="0">
                <a:schemeClr val="accent2"/>
              </a:gs>
              <a:gs pos="50000">
                <a:schemeClr val="accent6"/>
              </a:gs>
              <a:gs pos="80000">
                <a:schemeClr val="accent1"/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776CBB1E-255C-A4A7-44C1-C642431936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4730560" y="-1107246"/>
            <a:ext cx="9183688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D594E19-51ED-0144-8544-8BF9403B0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3128" y="-1"/>
            <a:ext cx="4690872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56EC95-8902-BB48-A263-DC3E56246F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538728" cy="518352"/>
          </a:xfrm>
          <a:prstGeom prst="rect">
            <a:avLst/>
          </a:prstGeom>
        </p:spPr>
        <p:txBody>
          <a:bodyPr lIns="0" tIns="91440" rIns="0" bIns="0">
            <a:no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FFDE1C-5B2D-0E43-8A78-A6F08047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3538728" cy="914400"/>
          </a:xfrm>
        </p:spPr>
        <p:txBody>
          <a:bodyPr lIns="0" tIns="0" rIns="0" bIns="9144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E0F3A3-DF6B-8A38-2926-1474A78B8765}"/>
              </a:ext>
            </a:extLst>
          </p:cNvPr>
          <p:cNvSpPr/>
          <p:nvPr userDrawn="1"/>
        </p:nvSpPr>
        <p:spPr>
          <a:xfrm>
            <a:off x="228599" y="1828800"/>
            <a:ext cx="3995928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4282B0AD-1373-72E2-00CF-4E8DABFAD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057400"/>
            <a:ext cx="3538728" cy="2286000"/>
          </a:xfrm>
        </p:spPr>
        <p:txBody>
          <a:bodyPr anchor="ctr" anchorCtr="0"/>
          <a:lstStyle>
            <a:lvl1pPr>
              <a:defRPr sz="10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46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/ larg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E89A88-D06C-04FA-FF5B-1F3A1FFB68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86000" cy="514350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2783F-A51C-FA47-8F39-538B597B8C1A}"/>
              </a:ext>
            </a:extLst>
          </p:cNvPr>
          <p:cNvSpPr/>
          <p:nvPr userDrawn="1"/>
        </p:nvSpPr>
        <p:spPr bwMode="auto">
          <a:xfrm>
            <a:off x="2286000" y="0"/>
            <a:ext cx="6858000" cy="5148072"/>
          </a:xfrm>
          <a:prstGeom prst="rect">
            <a:avLst/>
          </a:prstGeom>
          <a:gradFill>
            <a:gsLst>
              <a:gs pos="50000">
                <a:schemeClr val="accent6"/>
              </a:gs>
              <a:gs pos="25000">
                <a:schemeClr val="accent6">
                  <a:lumMod val="50000"/>
                </a:schemeClr>
              </a:gs>
              <a:gs pos="0">
                <a:schemeClr val="accent2"/>
              </a:gs>
              <a:gs pos="80000">
                <a:schemeClr val="accent1"/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05769E18-76F2-3F58-8B7C-A2E9A2EBFB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286000" y="-987426"/>
            <a:ext cx="10463556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1351F93-0B22-7A73-0696-4A2BE3CB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024" y="0"/>
            <a:ext cx="6446520" cy="914400"/>
          </a:xfrm>
        </p:spPr>
        <p:txBody>
          <a:bodyPr bIns="9144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AFC0275-BC5B-667F-1C20-713F61E6E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78024" y="914400"/>
            <a:ext cx="6446520" cy="685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413D8-11AC-41B9-F2A9-2E4E1478E5B2}"/>
              </a:ext>
            </a:extLst>
          </p:cNvPr>
          <p:cNvSpPr/>
          <p:nvPr userDrawn="1"/>
        </p:nvSpPr>
        <p:spPr>
          <a:xfrm>
            <a:off x="2478024" y="1828800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F2C8AEFA-4D9A-8F7B-AF02-35382312A0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51760" y="2035853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A76D76-7F49-F291-905F-F27BD38F9B45}"/>
              </a:ext>
            </a:extLst>
          </p:cNvPr>
          <p:cNvSpPr/>
          <p:nvPr userDrawn="1"/>
        </p:nvSpPr>
        <p:spPr>
          <a:xfrm>
            <a:off x="4727448" y="1828800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3B456187-C931-7A1A-9515-319EF2B7B2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1184" y="2035853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50011-736C-1E18-D3C7-6D5B83824521}"/>
              </a:ext>
            </a:extLst>
          </p:cNvPr>
          <p:cNvSpPr/>
          <p:nvPr userDrawn="1"/>
        </p:nvSpPr>
        <p:spPr>
          <a:xfrm>
            <a:off x="6976872" y="1828800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3D851DB-7A89-D2B8-C910-1BD4B96AAB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5354" y="2039112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26156F-4160-791E-2414-06A3B7371C7A}"/>
              </a:ext>
            </a:extLst>
          </p:cNvPr>
          <p:cNvSpPr/>
          <p:nvPr userDrawn="1"/>
        </p:nvSpPr>
        <p:spPr>
          <a:xfrm>
            <a:off x="2478024" y="3465576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5" name="Text Placeholder 32">
            <a:extLst>
              <a:ext uri="{FF2B5EF4-FFF2-40B4-BE49-F238E27FC236}">
                <a16:creationId xmlns:a16="http://schemas.microsoft.com/office/drawing/2014/main" id="{30E9CED2-7F11-0193-CF02-206DEBB5ED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51760" y="3696109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19129A-8884-A7BC-A64D-2DD7A9CCF68D}"/>
              </a:ext>
            </a:extLst>
          </p:cNvPr>
          <p:cNvSpPr/>
          <p:nvPr userDrawn="1"/>
        </p:nvSpPr>
        <p:spPr>
          <a:xfrm>
            <a:off x="4727448" y="3465576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1" name="Text Placeholder 32">
            <a:extLst>
              <a:ext uri="{FF2B5EF4-FFF2-40B4-BE49-F238E27FC236}">
                <a16:creationId xmlns:a16="http://schemas.microsoft.com/office/drawing/2014/main" id="{BE3EB9D2-27EF-B05C-D257-47B9B4E4A6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1184" y="3696109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7E8899-EE60-6596-0BF0-DEA95FA89231}"/>
              </a:ext>
            </a:extLst>
          </p:cNvPr>
          <p:cNvSpPr/>
          <p:nvPr userDrawn="1"/>
        </p:nvSpPr>
        <p:spPr>
          <a:xfrm>
            <a:off x="6976872" y="3465576"/>
            <a:ext cx="1947672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934C7E8-817B-C900-DA5C-25BEF8D0B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45354" y="3696109"/>
            <a:ext cx="1600200" cy="914400"/>
          </a:xfrm>
        </p:spPr>
        <p:txBody>
          <a:bodyPr anchor="ctr"/>
          <a:lstStyle>
            <a:lvl1pPr algn="ctr">
              <a:defRPr sz="1500" b="0">
                <a:solidFill>
                  <a:srgbClr val="43A44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520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66DADE7-990E-C64F-AB74-3393FDC14B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71903" y="-5824"/>
            <a:ext cx="4843845" cy="5173059"/>
          </a:xfrm>
          <a:custGeom>
            <a:avLst/>
            <a:gdLst>
              <a:gd name="connsiteX0" fmla="*/ 0 w 5280660"/>
              <a:gd name="connsiteY0" fmla="*/ 0 h 5143500"/>
              <a:gd name="connsiteX1" fmla="*/ 5280660 w 5280660"/>
              <a:gd name="connsiteY1" fmla="*/ 0 h 5143500"/>
              <a:gd name="connsiteX2" fmla="*/ 5280660 w 5280660"/>
              <a:gd name="connsiteY2" fmla="*/ 5143500 h 5143500"/>
              <a:gd name="connsiteX3" fmla="*/ 0 w 5280660"/>
              <a:gd name="connsiteY3" fmla="*/ 5143500 h 5143500"/>
              <a:gd name="connsiteX4" fmla="*/ 0 w 5280660"/>
              <a:gd name="connsiteY4" fmla="*/ 0 h 5143500"/>
              <a:gd name="connsiteX0" fmla="*/ 0 w 5280660"/>
              <a:gd name="connsiteY0" fmla="*/ 0 h 5143500"/>
              <a:gd name="connsiteX1" fmla="*/ 5280660 w 5280660"/>
              <a:gd name="connsiteY1" fmla="*/ 0 h 5143500"/>
              <a:gd name="connsiteX2" fmla="*/ 5280660 w 5280660"/>
              <a:gd name="connsiteY2" fmla="*/ 5143500 h 5143500"/>
              <a:gd name="connsiteX3" fmla="*/ 1706880 w 5280660"/>
              <a:gd name="connsiteY3" fmla="*/ 3291840 h 5143500"/>
              <a:gd name="connsiteX4" fmla="*/ 0 w 5280660"/>
              <a:gd name="connsiteY4" fmla="*/ 0 h 5143500"/>
              <a:gd name="connsiteX0" fmla="*/ 0 w 5280660"/>
              <a:gd name="connsiteY0" fmla="*/ 0 h 5167234"/>
              <a:gd name="connsiteX1" fmla="*/ 5280660 w 5280660"/>
              <a:gd name="connsiteY1" fmla="*/ 0 h 5167234"/>
              <a:gd name="connsiteX2" fmla="*/ 5280660 w 5280660"/>
              <a:gd name="connsiteY2" fmla="*/ 5143500 h 5167234"/>
              <a:gd name="connsiteX3" fmla="*/ 1555451 w 5280660"/>
              <a:gd name="connsiteY3" fmla="*/ 5167234 h 5167234"/>
              <a:gd name="connsiteX4" fmla="*/ 0 w 5280660"/>
              <a:gd name="connsiteY4" fmla="*/ 0 h 5167234"/>
              <a:gd name="connsiteX0" fmla="*/ 0 w 5280660"/>
              <a:gd name="connsiteY0" fmla="*/ 5825 h 5173059"/>
              <a:gd name="connsiteX1" fmla="*/ 4832196 w 5280660"/>
              <a:gd name="connsiteY1" fmla="*/ 0 h 5173059"/>
              <a:gd name="connsiteX2" fmla="*/ 5280660 w 5280660"/>
              <a:gd name="connsiteY2" fmla="*/ 5149325 h 5173059"/>
              <a:gd name="connsiteX3" fmla="*/ 1555451 w 5280660"/>
              <a:gd name="connsiteY3" fmla="*/ 5173059 h 5173059"/>
              <a:gd name="connsiteX4" fmla="*/ 0 w 5280660"/>
              <a:gd name="connsiteY4" fmla="*/ 5825 h 5173059"/>
              <a:gd name="connsiteX0" fmla="*/ 0 w 4843845"/>
              <a:gd name="connsiteY0" fmla="*/ 5825 h 5173059"/>
              <a:gd name="connsiteX1" fmla="*/ 4832196 w 4843845"/>
              <a:gd name="connsiteY1" fmla="*/ 0 h 5173059"/>
              <a:gd name="connsiteX2" fmla="*/ 4843845 w 4843845"/>
              <a:gd name="connsiteY2" fmla="*/ 5155150 h 5173059"/>
              <a:gd name="connsiteX3" fmla="*/ 1555451 w 4843845"/>
              <a:gd name="connsiteY3" fmla="*/ 5173059 h 5173059"/>
              <a:gd name="connsiteX4" fmla="*/ 0 w 4843845"/>
              <a:gd name="connsiteY4" fmla="*/ 5825 h 5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3845" h="5173059">
                <a:moveTo>
                  <a:pt x="0" y="5825"/>
                </a:moveTo>
                <a:lnTo>
                  <a:pt x="4832196" y="0"/>
                </a:lnTo>
                <a:lnTo>
                  <a:pt x="4843845" y="5155150"/>
                </a:lnTo>
                <a:lnTo>
                  <a:pt x="1555451" y="5173059"/>
                </a:lnTo>
                <a:lnTo>
                  <a:pt x="0" y="5825"/>
                </a:ln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436C7-5344-5D4C-9DA5-8439227A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657600" cy="914400"/>
          </a:xfrm>
        </p:spPr>
        <p:txBody>
          <a:bodyPr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04F63-F962-AF4A-955E-05D9B686A1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3657600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4B8E7-3EF2-28D8-E276-5AF9EFCCD085}"/>
              </a:ext>
            </a:extLst>
          </p:cNvPr>
          <p:cNvSpPr/>
          <p:nvPr userDrawn="1"/>
        </p:nvSpPr>
        <p:spPr>
          <a:xfrm>
            <a:off x="8806922" y="0"/>
            <a:ext cx="342901" cy="5173058"/>
          </a:xfrm>
          <a:prstGeom prst="rect">
            <a:avLst/>
          </a:prstGeom>
          <a:gradFill flip="none" rotWithShape="1">
            <a:gsLst>
              <a:gs pos="25000">
                <a:schemeClr val="accent6">
                  <a:lumMod val="50000"/>
                </a:schemeClr>
              </a:gs>
              <a:gs pos="0">
                <a:schemeClr val="accent2"/>
              </a:gs>
              <a:gs pos="80000">
                <a:schemeClr val="accent1"/>
              </a:gs>
              <a:gs pos="5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3623041-11E2-B52B-CD75-1EA0795DD5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804100" y="-987426"/>
            <a:ext cx="9183688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783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0D7136-E205-BB41-B096-8191C58EA045}"/>
              </a:ext>
            </a:extLst>
          </p:cNvPr>
          <p:cNvSpPr/>
          <p:nvPr userDrawn="1"/>
        </p:nvSpPr>
        <p:spPr bwMode="auto">
          <a:xfrm>
            <a:off x="2743200" y="1"/>
            <a:ext cx="6400800" cy="5143499"/>
          </a:xfrm>
          <a:prstGeom prst="rect">
            <a:avLst/>
          </a:prstGeom>
          <a:gradFill>
            <a:gsLst>
              <a:gs pos="50000">
                <a:schemeClr val="accent6"/>
              </a:gs>
              <a:gs pos="24975">
                <a:schemeClr val="accent6">
                  <a:lumMod val="50000"/>
                </a:schemeClr>
              </a:gs>
              <a:gs pos="0">
                <a:schemeClr val="accent2"/>
              </a:gs>
              <a:gs pos="80000">
                <a:schemeClr val="accent1"/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776CBB1E-255C-A4A7-44C1-C642431936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43200" y="-987428"/>
            <a:ext cx="9183688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E626AF-8FB0-2641-2241-2F31BFC021E3}"/>
              </a:ext>
            </a:extLst>
          </p:cNvPr>
          <p:cNvSpPr/>
          <p:nvPr/>
        </p:nvSpPr>
        <p:spPr>
          <a:xfrm>
            <a:off x="2971800" y="232967"/>
            <a:ext cx="5715000" cy="4690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E2473F-FAC8-4E47-AE82-67FF74914C11}"/>
              </a:ext>
            </a:extLst>
          </p:cNvPr>
          <p:cNvSpPr/>
          <p:nvPr userDrawn="1"/>
        </p:nvSpPr>
        <p:spPr bwMode="auto">
          <a:xfrm>
            <a:off x="8915400" y="1"/>
            <a:ext cx="228600" cy="5143500"/>
          </a:xfrm>
          <a:prstGeom prst="rect">
            <a:avLst/>
          </a:prstGeom>
          <a:solidFill>
            <a:schemeClr val="accent2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D594E19-51ED-0144-8544-8BF9403B0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7432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56EC95-8902-BB48-A263-DC3E56246F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0400" y="1828800"/>
            <a:ext cx="5257800" cy="2743200"/>
          </a:xfrm>
          <a:prstGeom prst="rect">
            <a:avLst/>
          </a:prstGeom>
        </p:spPr>
        <p:txBody>
          <a:bodyPr lIns="0" tIns="91440" rIns="0" bIns="0">
            <a:noAutofit/>
          </a:bodyPr>
          <a:lstStyle>
            <a:lvl1pPr>
              <a:defRPr>
                <a:solidFill>
                  <a:schemeClr val="accent2"/>
                </a:solidFill>
                <a:latin typeface="Century Gothic" panose="020B0502020202020204" pitchFamily="34" charset="0"/>
                <a:ea typeface="Roboto" panose="02000000000000000000" pitchFamily="2" charset="0"/>
              </a:defRPr>
            </a:lvl1pPr>
            <a:lvl2pPr>
              <a:defRPr sz="10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0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0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0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FFDE1C-5B2D-0E43-8A78-A6F08047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914400"/>
            <a:ext cx="5257800" cy="914400"/>
          </a:xfrm>
        </p:spPr>
        <p:txBody>
          <a:bodyPr lIns="0" tIns="0" rIns="0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83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bar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4">
            <a:extLst>
              <a:ext uri="{FF2B5EF4-FFF2-40B4-BE49-F238E27FC236}">
                <a16:creationId xmlns:a16="http://schemas.microsoft.com/office/drawing/2014/main" id="{E4EEE6FF-5C92-D407-9704-C9FF20EBD96B}"/>
              </a:ext>
            </a:extLst>
          </p:cNvPr>
          <p:cNvSpPr>
            <a:spLocks/>
          </p:cNvSpPr>
          <p:nvPr userDrawn="1"/>
        </p:nvSpPr>
        <p:spPr>
          <a:xfrm rot="10800000">
            <a:off x="0" y="-732"/>
            <a:ext cx="3885502" cy="5144911"/>
          </a:xfrm>
          <a:custGeom>
            <a:avLst/>
            <a:gdLst>
              <a:gd name="connsiteX0" fmla="*/ 0 w 3968399"/>
              <a:gd name="connsiteY0" fmla="*/ 5173981 h 5173981"/>
              <a:gd name="connsiteX1" fmla="*/ 2592952 w 3968399"/>
              <a:gd name="connsiteY1" fmla="*/ 0 h 5173981"/>
              <a:gd name="connsiteX2" fmla="*/ 3968399 w 3968399"/>
              <a:gd name="connsiteY2" fmla="*/ 5173981 h 5173981"/>
              <a:gd name="connsiteX3" fmla="*/ 0 w 3968399"/>
              <a:gd name="connsiteY3" fmla="*/ 5173981 h 5173981"/>
              <a:gd name="connsiteX0" fmla="*/ 0 w 3968399"/>
              <a:gd name="connsiteY0" fmla="*/ 5173981 h 5173981"/>
              <a:gd name="connsiteX1" fmla="*/ 2592952 w 3968399"/>
              <a:gd name="connsiteY1" fmla="*/ 0 h 5173981"/>
              <a:gd name="connsiteX2" fmla="*/ 3169947 w 3968399"/>
              <a:gd name="connsiteY2" fmla="*/ 2181413 h 5173981"/>
              <a:gd name="connsiteX3" fmla="*/ 3968399 w 3968399"/>
              <a:gd name="connsiteY3" fmla="*/ 5173981 h 5173981"/>
              <a:gd name="connsiteX4" fmla="*/ 0 w 3968399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3968399 w 4843764"/>
              <a:gd name="connsiteY3" fmla="*/ 5173981 h 5173981"/>
              <a:gd name="connsiteX4" fmla="*/ 0 w 4843764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4836304 w 4843764"/>
              <a:gd name="connsiteY3" fmla="*/ 5166232 h 5173981"/>
              <a:gd name="connsiteX4" fmla="*/ 0 w 4843764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4734704 w 4843764"/>
              <a:gd name="connsiteY3" fmla="*/ 4982082 h 5173981"/>
              <a:gd name="connsiteX4" fmla="*/ 0 w 4843764"/>
              <a:gd name="connsiteY4" fmla="*/ 5173981 h 5173981"/>
              <a:gd name="connsiteX0" fmla="*/ 0 w 4843764"/>
              <a:gd name="connsiteY0" fmla="*/ 5173981 h 5173981"/>
              <a:gd name="connsiteX1" fmla="*/ 2592952 w 4843764"/>
              <a:gd name="connsiteY1" fmla="*/ 0 h 5173981"/>
              <a:gd name="connsiteX2" fmla="*/ 4843764 w 4843764"/>
              <a:gd name="connsiteY2" fmla="*/ 3901 h 5173981"/>
              <a:gd name="connsiteX3" fmla="*/ 4829954 w 4843764"/>
              <a:gd name="connsiteY3" fmla="*/ 5156707 h 5173981"/>
              <a:gd name="connsiteX4" fmla="*/ 0 w 4843764"/>
              <a:gd name="connsiteY4" fmla="*/ 5173981 h 5173981"/>
              <a:gd name="connsiteX0" fmla="*/ 0 w 4830046"/>
              <a:gd name="connsiteY0" fmla="*/ 5173981 h 5173981"/>
              <a:gd name="connsiteX1" fmla="*/ 2592952 w 4830046"/>
              <a:gd name="connsiteY1" fmla="*/ 0 h 5173981"/>
              <a:gd name="connsiteX2" fmla="*/ 4786614 w 4830046"/>
              <a:gd name="connsiteY2" fmla="*/ 115026 h 5173981"/>
              <a:gd name="connsiteX3" fmla="*/ 4829954 w 4830046"/>
              <a:gd name="connsiteY3" fmla="*/ 5156707 h 5173981"/>
              <a:gd name="connsiteX4" fmla="*/ 0 w 4830046"/>
              <a:gd name="connsiteY4" fmla="*/ 5173981 h 5173981"/>
              <a:gd name="connsiteX0" fmla="*/ 0 w 4831064"/>
              <a:gd name="connsiteY0" fmla="*/ 5173981 h 5173981"/>
              <a:gd name="connsiteX1" fmla="*/ 2592952 w 4831064"/>
              <a:gd name="connsiteY1" fmla="*/ 0 h 5173981"/>
              <a:gd name="connsiteX2" fmla="*/ 4831064 w 4831064"/>
              <a:gd name="connsiteY2" fmla="*/ 10251 h 5173981"/>
              <a:gd name="connsiteX3" fmla="*/ 4829954 w 4831064"/>
              <a:gd name="connsiteY3" fmla="*/ 5156707 h 5173981"/>
              <a:gd name="connsiteX4" fmla="*/ 0 w 4831064"/>
              <a:gd name="connsiteY4" fmla="*/ 5173981 h 5173981"/>
              <a:gd name="connsiteX0" fmla="*/ 0 w 4831064"/>
              <a:gd name="connsiteY0" fmla="*/ 5170806 h 5170806"/>
              <a:gd name="connsiteX1" fmla="*/ 2589777 w 4831064"/>
              <a:gd name="connsiteY1" fmla="*/ 0 h 5170806"/>
              <a:gd name="connsiteX2" fmla="*/ 4831064 w 4831064"/>
              <a:gd name="connsiteY2" fmla="*/ 7076 h 5170806"/>
              <a:gd name="connsiteX3" fmla="*/ 4829954 w 4831064"/>
              <a:gd name="connsiteY3" fmla="*/ 5153532 h 5170806"/>
              <a:gd name="connsiteX4" fmla="*/ 0 w 4831064"/>
              <a:gd name="connsiteY4" fmla="*/ 5170806 h 5170806"/>
              <a:gd name="connsiteX0" fmla="*/ 0 w 4831064"/>
              <a:gd name="connsiteY0" fmla="*/ 5173255 h 5173255"/>
              <a:gd name="connsiteX1" fmla="*/ 2589777 w 4831064"/>
              <a:gd name="connsiteY1" fmla="*/ 2449 h 5173255"/>
              <a:gd name="connsiteX2" fmla="*/ 4831064 w 4831064"/>
              <a:gd name="connsiteY2" fmla="*/ 0 h 5173255"/>
              <a:gd name="connsiteX3" fmla="*/ 4829954 w 4831064"/>
              <a:gd name="connsiteY3" fmla="*/ 5155981 h 5173255"/>
              <a:gd name="connsiteX4" fmla="*/ 0 w 4831064"/>
              <a:gd name="connsiteY4" fmla="*/ 5173255 h 5173255"/>
              <a:gd name="connsiteX0" fmla="*/ 0 w 4821539"/>
              <a:gd name="connsiteY0" fmla="*/ 5151030 h 5155981"/>
              <a:gd name="connsiteX1" fmla="*/ 2580252 w 4821539"/>
              <a:gd name="connsiteY1" fmla="*/ 2449 h 5155981"/>
              <a:gd name="connsiteX2" fmla="*/ 4821539 w 4821539"/>
              <a:gd name="connsiteY2" fmla="*/ 0 h 5155981"/>
              <a:gd name="connsiteX3" fmla="*/ 4820429 w 4821539"/>
              <a:gd name="connsiteY3" fmla="*/ 5155981 h 5155981"/>
              <a:gd name="connsiteX4" fmla="*/ 0 w 4821539"/>
              <a:gd name="connsiteY4" fmla="*/ 5151030 h 5155981"/>
              <a:gd name="connsiteX0" fmla="*/ 0 w 4821539"/>
              <a:gd name="connsiteY0" fmla="*/ 5151030 h 5155981"/>
              <a:gd name="connsiteX1" fmla="*/ 2564338 w 4821539"/>
              <a:gd name="connsiteY1" fmla="*/ 43824 h 5155981"/>
              <a:gd name="connsiteX2" fmla="*/ 4821539 w 4821539"/>
              <a:gd name="connsiteY2" fmla="*/ 0 h 5155981"/>
              <a:gd name="connsiteX3" fmla="*/ 4820429 w 4821539"/>
              <a:gd name="connsiteY3" fmla="*/ 5155981 h 5155981"/>
              <a:gd name="connsiteX4" fmla="*/ 0 w 4821539"/>
              <a:gd name="connsiteY4" fmla="*/ 5151030 h 5155981"/>
              <a:gd name="connsiteX0" fmla="*/ 0 w 4821539"/>
              <a:gd name="connsiteY0" fmla="*/ 5151764 h 5156715"/>
              <a:gd name="connsiteX1" fmla="*/ 2570704 w 4821539"/>
              <a:gd name="connsiteY1" fmla="*/ 0 h 5156715"/>
              <a:gd name="connsiteX2" fmla="*/ 4821539 w 4821539"/>
              <a:gd name="connsiteY2" fmla="*/ 734 h 5156715"/>
              <a:gd name="connsiteX3" fmla="*/ 4820429 w 4821539"/>
              <a:gd name="connsiteY3" fmla="*/ 5156715 h 5156715"/>
              <a:gd name="connsiteX4" fmla="*/ 0 w 4821539"/>
              <a:gd name="connsiteY4" fmla="*/ 5151764 h 5156715"/>
              <a:gd name="connsiteX0" fmla="*/ 0 w 4824722"/>
              <a:gd name="connsiteY0" fmla="*/ 5158129 h 5158129"/>
              <a:gd name="connsiteX1" fmla="*/ 2573887 w 4824722"/>
              <a:gd name="connsiteY1" fmla="*/ 0 h 5158129"/>
              <a:gd name="connsiteX2" fmla="*/ 4824722 w 4824722"/>
              <a:gd name="connsiteY2" fmla="*/ 734 h 5158129"/>
              <a:gd name="connsiteX3" fmla="*/ 4823612 w 4824722"/>
              <a:gd name="connsiteY3" fmla="*/ 5156715 h 5158129"/>
              <a:gd name="connsiteX4" fmla="*/ 0 w 4824722"/>
              <a:gd name="connsiteY4" fmla="*/ 5158129 h 5158129"/>
              <a:gd name="connsiteX0" fmla="*/ 0 w 4824722"/>
              <a:gd name="connsiteY0" fmla="*/ 5157395 h 5157395"/>
              <a:gd name="connsiteX1" fmla="*/ 1742025 w 4824722"/>
              <a:gd name="connsiteY1" fmla="*/ 2449 h 5157395"/>
              <a:gd name="connsiteX2" fmla="*/ 4824722 w 4824722"/>
              <a:gd name="connsiteY2" fmla="*/ 0 h 5157395"/>
              <a:gd name="connsiteX3" fmla="*/ 4823612 w 4824722"/>
              <a:gd name="connsiteY3" fmla="*/ 5155981 h 5157395"/>
              <a:gd name="connsiteX4" fmla="*/ 0 w 4824722"/>
              <a:gd name="connsiteY4" fmla="*/ 5157395 h 515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722" h="5157395">
                <a:moveTo>
                  <a:pt x="0" y="5157395"/>
                </a:moveTo>
                <a:lnTo>
                  <a:pt x="1742025" y="2449"/>
                </a:lnTo>
                <a:lnTo>
                  <a:pt x="4824722" y="0"/>
                </a:lnTo>
                <a:cubicBezTo>
                  <a:pt x="4822235" y="1720777"/>
                  <a:pt x="4826099" y="3435204"/>
                  <a:pt x="4823612" y="5155981"/>
                </a:cubicBezTo>
                <a:lnTo>
                  <a:pt x="0" y="5157395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9D65C-009A-BE4B-BB28-FF5CE3AC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914400"/>
            <a:ext cx="4800600" cy="914400"/>
          </a:xfrm>
        </p:spPr>
        <p:txBody>
          <a:bodyPr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CF07014-9745-4542-BBA8-8530ED8B1B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3199479" cy="5149324"/>
          </a:xfrm>
          <a:custGeom>
            <a:avLst/>
            <a:gdLst>
              <a:gd name="connsiteX0" fmla="*/ 0 w 3199479"/>
              <a:gd name="connsiteY0" fmla="*/ 0 h 5143500"/>
              <a:gd name="connsiteX1" fmla="*/ 3199479 w 3199479"/>
              <a:gd name="connsiteY1" fmla="*/ 0 h 5143500"/>
              <a:gd name="connsiteX2" fmla="*/ 3199479 w 3199479"/>
              <a:gd name="connsiteY2" fmla="*/ 5143500 h 5143500"/>
              <a:gd name="connsiteX3" fmla="*/ 0 w 3199479"/>
              <a:gd name="connsiteY3" fmla="*/ 5143500 h 5143500"/>
              <a:gd name="connsiteX4" fmla="*/ 0 w 3199479"/>
              <a:gd name="connsiteY4" fmla="*/ 0 h 5143500"/>
              <a:gd name="connsiteX0" fmla="*/ 0 w 3199479"/>
              <a:gd name="connsiteY0" fmla="*/ 0 h 5149324"/>
              <a:gd name="connsiteX1" fmla="*/ 3199479 w 3199479"/>
              <a:gd name="connsiteY1" fmla="*/ 0 h 5149324"/>
              <a:gd name="connsiteX2" fmla="*/ 2477277 w 3199479"/>
              <a:gd name="connsiteY2" fmla="*/ 5149324 h 5149324"/>
              <a:gd name="connsiteX3" fmla="*/ 0 w 3199479"/>
              <a:gd name="connsiteY3" fmla="*/ 5143500 h 5149324"/>
              <a:gd name="connsiteX4" fmla="*/ 0 w 3199479"/>
              <a:gd name="connsiteY4" fmla="*/ 0 h 514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9479" h="5149324">
                <a:moveTo>
                  <a:pt x="0" y="0"/>
                </a:moveTo>
                <a:lnTo>
                  <a:pt x="3199479" y="0"/>
                </a:lnTo>
                <a:lnTo>
                  <a:pt x="2477277" y="5149324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fr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0E9C5E-02B1-7749-BE7C-D40D8B6B2F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6200" y="1828800"/>
            <a:ext cx="48006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6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0D7136-E205-BB41-B096-8191C58EA045}"/>
              </a:ext>
            </a:extLst>
          </p:cNvPr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gradFill>
            <a:gsLst>
              <a:gs pos="25000">
                <a:schemeClr val="accent6">
                  <a:lumMod val="50000"/>
                </a:schemeClr>
              </a:gs>
              <a:gs pos="50000">
                <a:schemeClr val="accent6"/>
              </a:gs>
              <a:gs pos="0">
                <a:schemeClr val="accent2"/>
              </a:gs>
              <a:gs pos="80000">
                <a:schemeClr val="accent1"/>
              </a:gs>
            </a:gsLst>
            <a:lin ang="18000000" scaled="0"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776CBB1E-255C-A4A7-44C1-C642431936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19844" y="-987428"/>
            <a:ext cx="9183688" cy="7118351"/>
          </a:xfrm>
          <a:custGeom>
            <a:avLst/>
            <a:gdLst>
              <a:gd name="T0" fmla="*/ 2270 w 2449"/>
              <a:gd name="T1" fmla="*/ 0 h 1898"/>
              <a:gd name="T2" fmla="*/ 973 w 2449"/>
              <a:gd name="T3" fmla="*/ 1845 h 1898"/>
              <a:gd name="T4" fmla="*/ 2079 w 2449"/>
              <a:gd name="T5" fmla="*/ 0 h 1898"/>
              <a:gd name="T6" fmla="*/ 2079 w 2449"/>
              <a:gd name="T7" fmla="*/ 0 h 1898"/>
              <a:gd name="T8" fmla="*/ 882 w 2449"/>
              <a:gd name="T9" fmla="*/ 1891 h 1898"/>
              <a:gd name="T10" fmla="*/ 2079 w 2449"/>
              <a:gd name="T11" fmla="*/ 0 h 1898"/>
              <a:gd name="T12" fmla="*/ 1719 w 2449"/>
              <a:gd name="T13" fmla="*/ 0 h 1898"/>
              <a:gd name="T14" fmla="*/ 1663 w 2449"/>
              <a:gd name="T15" fmla="*/ 0 h 1898"/>
              <a:gd name="T16" fmla="*/ 852 w 2449"/>
              <a:gd name="T17" fmla="*/ 1898 h 1898"/>
              <a:gd name="T18" fmla="*/ 1510 w 2449"/>
              <a:gd name="T19" fmla="*/ 0 h 1898"/>
              <a:gd name="T20" fmla="*/ 1510 w 2449"/>
              <a:gd name="T21" fmla="*/ 0 h 1898"/>
              <a:gd name="T22" fmla="*/ 811 w 2449"/>
              <a:gd name="T23" fmla="*/ 1885 h 1898"/>
              <a:gd name="T24" fmla="*/ 1510 w 2449"/>
              <a:gd name="T25" fmla="*/ 0 h 1898"/>
              <a:gd name="T26" fmla="*/ 1207 w 2449"/>
              <a:gd name="T27" fmla="*/ 0 h 1898"/>
              <a:gd name="T28" fmla="*/ 1159 w 2449"/>
              <a:gd name="T29" fmla="*/ 0 h 1898"/>
              <a:gd name="T30" fmla="*/ 789 w 2449"/>
              <a:gd name="T31" fmla="*/ 1879 h 1898"/>
              <a:gd name="T32" fmla="*/ 1022 w 2449"/>
              <a:gd name="T33" fmla="*/ 0 h 1898"/>
              <a:gd name="T34" fmla="*/ 1022 w 2449"/>
              <a:gd name="T35" fmla="*/ 0 h 1898"/>
              <a:gd name="T36" fmla="*/ 747 w 2449"/>
              <a:gd name="T37" fmla="*/ 1871 h 1898"/>
              <a:gd name="T38" fmla="*/ 1022 w 2449"/>
              <a:gd name="T39" fmla="*/ 0 h 1898"/>
              <a:gd name="T40" fmla="*/ 742 w 2449"/>
              <a:gd name="T41" fmla="*/ 0 h 1898"/>
              <a:gd name="T42" fmla="*/ 695 w 2449"/>
              <a:gd name="T43" fmla="*/ 0 h 1898"/>
              <a:gd name="T44" fmla="*/ 723 w 2449"/>
              <a:gd name="T45" fmla="*/ 1867 h 1898"/>
              <a:gd name="T46" fmla="*/ 562 w 2449"/>
              <a:gd name="T47" fmla="*/ 0 h 1898"/>
              <a:gd name="T48" fmla="*/ 680 w 2449"/>
              <a:gd name="T49" fmla="*/ 1864 h 1898"/>
              <a:gd name="T50" fmla="*/ 562 w 2449"/>
              <a:gd name="T51" fmla="*/ 0 h 1898"/>
              <a:gd name="T52" fmla="*/ 229 w 2449"/>
              <a:gd name="T53" fmla="*/ 0 h 1898"/>
              <a:gd name="T54" fmla="*/ 655 w 2449"/>
              <a:gd name="T55" fmla="*/ 1864 h 1898"/>
              <a:gd name="T56" fmla="*/ 87 w 2449"/>
              <a:gd name="T57" fmla="*/ 0 h 1898"/>
              <a:gd name="T58" fmla="*/ 0 w 2449"/>
              <a:gd name="T59" fmla="*/ 186 h 1898"/>
              <a:gd name="T60" fmla="*/ 620 w 2449"/>
              <a:gd name="T61" fmla="*/ 1865 h 1898"/>
              <a:gd name="T62" fmla="*/ 87 w 2449"/>
              <a:gd name="T63" fmla="*/ 0 h 1898"/>
              <a:gd name="T64" fmla="*/ 1029 w 2449"/>
              <a:gd name="T65" fmla="*/ 1826 h 1898"/>
              <a:gd name="T66" fmla="*/ 2449 w 2449"/>
              <a:gd name="T67" fmla="*/ 386 h 1898"/>
              <a:gd name="T68" fmla="*/ 0 w 2449"/>
              <a:gd name="T69" fmla="*/ 526 h 1898"/>
              <a:gd name="T70" fmla="*/ 548 w 2449"/>
              <a:gd name="T71" fmla="*/ 1808 h 1898"/>
              <a:gd name="T72" fmla="*/ 0 w 2449"/>
              <a:gd name="T73" fmla="*/ 526 h 1898"/>
              <a:gd name="T74" fmla="*/ 1133 w 2449"/>
              <a:gd name="T75" fmla="*/ 1807 h 1898"/>
              <a:gd name="T76" fmla="*/ 2449 w 2449"/>
              <a:gd name="T77" fmla="*/ 659 h 1898"/>
              <a:gd name="T78" fmla="*/ 2449 w 2449"/>
              <a:gd name="T79" fmla="*/ 845 h 1898"/>
              <a:gd name="T80" fmla="*/ 1267 w 2449"/>
              <a:gd name="T81" fmla="*/ 1813 h 1898"/>
              <a:gd name="T82" fmla="*/ 2449 w 2449"/>
              <a:gd name="T83" fmla="*/ 845 h 1898"/>
              <a:gd name="T84" fmla="*/ 1555 w 2449"/>
              <a:gd name="T85" fmla="*/ 1692 h 1898"/>
              <a:gd name="T86" fmla="*/ 2449 w 2449"/>
              <a:gd name="T87" fmla="*/ 1210 h 1898"/>
              <a:gd name="T88" fmla="*/ 0 w 2449"/>
              <a:gd name="T89" fmla="*/ 1175 h 1898"/>
              <a:gd name="T90" fmla="*/ 376 w 2449"/>
              <a:gd name="T91" fmla="*/ 1721 h 1898"/>
              <a:gd name="T92" fmla="*/ 0 w 2449"/>
              <a:gd name="T93" fmla="*/ 1175 h 1898"/>
              <a:gd name="T94" fmla="*/ 0 w 2449"/>
              <a:gd name="T95" fmla="*/ 1433 h 1898"/>
              <a:gd name="T96" fmla="*/ 313 w 2449"/>
              <a:gd name="T97" fmla="*/ 1707 h 1898"/>
              <a:gd name="T98" fmla="*/ 2449 w 2449"/>
              <a:gd name="T99" fmla="*/ 1350 h 1898"/>
              <a:gd name="T100" fmla="*/ 1905 w 2449"/>
              <a:gd name="T101" fmla="*/ 1702 h 1898"/>
              <a:gd name="T102" fmla="*/ 2449 w 2449"/>
              <a:gd name="T103" fmla="*/ 1350 h 1898"/>
              <a:gd name="T104" fmla="*/ 0 w 2449"/>
              <a:gd name="T105" fmla="*/ 1552 h 1898"/>
              <a:gd name="T106" fmla="*/ 190 w 2449"/>
              <a:gd name="T107" fmla="*/ 1700 h 1898"/>
              <a:gd name="T108" fmla="*/ 0 w 2449"/>
              <a:gd name="T109" fmla="*/ 1629 h 1898"/>
              <a:gd name="T110" fmla="*/ 48 w 2449"/>
              <a:gd name="T111" fmla="*/ 1727 h 1898"/>
              <a:gd name="T112" fmla="*/ 0 w 2449"/>
              <a:gd name="T113" fmla="*/ 1629 h 1898"/>
              <a:gd name="T114" fmla="*/ 2058 w 2449"/>
              <a:gd name="T115" fmla="*/ 1735 h 1898"/>
              <a:gd name="T116" fmla="*/ 2007 w 2449"/>
              <a:gd name="T117" fmla="*/ 1752 h 1898"/>
              <a:gd name="T118" fmla="*/ 2027 w 2449"/>
              <a:gd name="T119" fmla="*/ 1765 h 1898"/>
              <a:gd name="T120" fmla="*/ 2058 w 2449"/>
              <a:gd name="T121" fmla="*/ 1735 h 1898"/>
              <a:gd name="T122" fmla="*/ 2341 w 2449"/>
              <a:gd name="T123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49" h="1898">
                <a:moveTo>
                  <a:pt x="2341" y="0"/>
                </a:moveTo>
                <a:cubicBezTo>
                  <a:pt x="2270" y="0"/>
                  <a:pt x="2270" y="0"/>
                  <a:pt x="2270" y="0"/>
                </a:cubicBezTo>
                <a:cubicBezTo>
                  <a:pt x="960" y="1850"/>
                  <a:pt x="960" y="1850"/>
                  <a:pt x="960" y="1850"/>
                </a:cubicBezTo>
                <a:cubicBezTo>
                  <a:pt x="965" y="1848"/>
                  <a:pt x="969" y="1846"/>
                  <a:pt x="973" y="1845"/>
                </a:cubicBezTo>
                <a:cubicBezTo>
                  <a:pt x="2341" y="0"/>
                  <a:pt x="2341" y="0"/>
                  <a:pt x="2341" y="0"/>
                </a:cubicBezTo>
                <a:moveTo>
                  <a:pt x="2079" y="0"/>
                </a:moveTo>
                <a:cubicBezTo>
                  <a:pt x="2079" y="0"/>
                  <a:pt x="2079" y="0"/>
                  <a:pt x="2079" y="0"/>
                </a:cubicBezTo>
                <a:moveTo>
                  <a:pt x="2079" y="0"/>
                </a:moveTo>
                <a:cubicBezTo>
                  <a:pt x="1892" y="0"/>
                  <a:pt x="1892" y="0"/>
                  <a:pt x="1892" y="0"/>
                </a:cubicBezTo>
                <a:cubicBezTo>
                  <a:pt x="882" y="1891"/>
                  <a:pt x="882" y="1891"/>
                  <a:pt x="882" y="1891"/>
                </a:cubicBezTo>
                <a:cubicBezTo>
                  <a:pt x="892" y="1885"/>
                  <a:pt x="902" y="1879"/>
                  <a:pt x="912" y="1874"/>
                </a:cubicBezTo>
                <a:cubicBezTo>
                  <a:pt x="2079" y="0"/>
                  <a:pt x="2079" y="0"/>
                  <a:pt x="2079" y="0"/>
                </a:cubicBezTo>
                <a:moveTo>
                  <a:pt x="1719" y="0"/>
                </a:moveTo>
                <a:cubicBezTo>
                  <a:pt x="1719" y="0"/>
                  <a:pt x="1719" y="0"/>
                  <a:pt x="1719" y="0"/>
                </a:cubicBezTo>
                <a:moveTo>
                  <a:pt x="1719" y="0"/>
                </a:moveTo>
                <a:cubicBezTo>
                  <a:pt x="1663" y="0"/>
                  <a:pt x="1663" y="0"/>
                  <a:pt x="1663" y="0"/>
                </a:cubicBezTo>
                <a:cubicBezTo>
                  <a:pt x="847" y="1897"/>
                  <a:pt x="847" y="1897"/>
                  <a:pt x="847" y="1897"/>
                </a:cubicBezTo>
                <a:cubicBezTo>
                  <a:pt x="848" y="1897"/>
                  <a:pt x="850" y="1898"/>
                  <a:pt x="852" y="1898"/>
                </a:cubicBezTo>
                <a:cubicBezTo>
                  <a:pt x="1719" y="0"/>
                  <a:pt x="1719" y="0"/>
                  <a:pt x="1719" y="0"/>
                </a:cubicBezTo>
                <a:moveTo>
                  <a:pt x="1510" y="0"/>
                </a:moveTo>
                <a:cubicBezTo>
                  <a:pt x="1510" y="0"/>
                  <a:pt x="1510" y="0"/>
                  <a:pt x="1510" y="0"/>
                </a:cubicBezTo>
                <a:moveTo>
                  <a:pt x="1510" y="0"/>
                </a:moveTo>
                <a:cubicBezTo>
                  <a:pt x="1355" y="0"/>
                  <a:pt x="1355" y="0"/>
                  <a:pt x="1355" y="0"/>
                </a:cubicBezTo>
                <a:cubicBezTo>
                  <a:pt x="811" y="1885"/>
                  <a:pt x="811" y="1885"/>
                  <a:pt x="811" y="1885"/>
                </a:cubicBezTo>
                <a:cubicBezTo>
                  <a:pt x="816" y="1887"/>
                  <a:pt x="821" y="1888"/>
                  <a:pt x="825" y="1889"/>
                </a:cubicBezTo>
                <a:cubicBezTo>
                  <a:pt x="1510" y="0"/>
                  <a:pt x="1510" y="0"/>
                  <a:pt x="1510" y="0"/>
                </a:cubicBezTo>
                <a:moveTo>
                  <a:pt x="1207" y="0"/>
                </a:moveTo>
                <a:cubicBezTo>
                  <a:pt x="1207" y="0"/>
                  <a:pt x="1207" y="0"/>
                  <a:pt x="1207" y="0"/>
                </a:cubicBezTo>
                <a:moveTo>
                  <a:pt x="1207" y="0"/>
                </a:moveTo>
                <a:cubicBezTo>
                  <a:pt x="1159" y="0"/>
                  <a:pt x="1159" y="0"/>
                  <a:pt x="1159" y="0"/>
                </a:cubicBezTo>
                <a:cubicBezTo>
                  <a:pt x="784" y="1878"/>
                  <a:pt x="784" y="1878"/>
                  <a:pt x="784" y="1878"/>
                </a:cubicBezTo>
                <a:cubicBezTo>
                  <a:pt x="785" y="1878"/>
                  <a:pt x="787" y="1879"/>
                  <a:pt x="789" y="1879"/>
                </a:cubicBezTo>
                <a:cubicBezTo>
                  <a:pt x="1207" y="0"/>
                  <a:pt x="1207" y="0"/>
                  <a:pt x="1207" y="0"/>
                </a:cubicBezTo>
                <a:moveTo>
                  <a:pt x="1022" y="0"/>
                </a:moveTo>
                <a:cubicBezTo>
                  <a:pt x="1022" y="0"/>
                  <a:pt x="1022" y="0"/>
                  <a:pt x="1022" y="0"/>
                </a:cubicBezTo>
                <a:moveTo>
                  <a:pt x="1022" y="0"/>
                </a:moveTo>
                <a:cubicBezTo>
                  <a:pt x="881" y="0"/>
                  <a:pt x="881" y="0"/>
                  <a:pt x="881" y="0"/>
                </a:cubicBezTo>
                <a:cubicBezTo>
                  <a:pt x="747" y="1871"/>
                  <a:pt x="747" y="1871"/>
                  <a:pt x="747" y="1871"/>
                </a:cubicBezTo>
                <a:cubicBezTo>
                  <a:pt x="752" y="1872"/>
                  <a:pt x="757" y="1872"/>
                  <a:pt x="761" y="1873"/>
                </a:cubicBezTo>
                <a:cubicBezTo>
                  <a:pt x="1022" y="0"/>
                  <a:pt x="1022" y="0"/>
                  <a:pt x="1022" y="0"/>
                </a:cubicBezTo>
                <a:moveTo>
                  <a:pt x="742" y="0"/>
                </a:moveTo>
                <a:cubicBezTo>
                  <a:pt x="742" y="0"/>
                  <a:pt x="742" y="0"/>
                  <a:pt x="742" y="0"/>
                </a:cubicBezTo>
                <a:moveTo>
                  <a:pt x="742" y="0"/>
                </a:moveTo>
                <a:cubicBezTo>
                  <a:pt x="695" y="0"/>
                  <a:pt x="695" y="0"/>
                  <a:pt x="695" y="0"/>
                </a:cubicBezTo>
                <a:cubicBezTo>
                  <a:pt x="718" y="1867"/>
                  <a:pt x="718" y="1867"/>
                  <a:pt x="718" y="1867"/>
                </a:cubicBezTo>
                <a:cubicBezTo>
                  <a:pt x="720" y="1867"/>
                  <a:pt x="722" y="1867"/>
                  <a:pt x="723" y="1867"/>
                </a:cubicBezTo>
                <a:cubicBezTo>
                  <a:pt x="742" y="0"/>
                  <a:pt x="742" y="0"/>
                  <a:pt x="742" y="0"/>
                </a:cubicBezTo>
                <a:moveTo>
                  <a:pt x="562" y="0"/>
                </a:moveTo>
                <a:cubicBezTo>
                  <a:pt x="421" y="0"/>
                  <a:pt x="421" y="0"/>
                  <a:pt x="421" y="0"/>
                </a:cubicBezTo>
                <a:cubicBezTo>
                  <a:pt x="680" y="1864"/>
                  <a:pt x="680" y="1864"/>
                  <a:pt x="680" y="1864"/>
                </a:cubicBezTo>
                <a:cubicBezTo>
                  <a:pt x="685" y="1864"/>
                  <a:pt x="690" y="1865"/>
                  <a:pt x="695" y="1865"/>
                </a:cubicBezTo>
                <a:cubicBezTo>
                  <a:pt x="562" y="0"/>
                  <a:pt x="562" y="0"/>
                  <a:pt x="562" y="0"/>
                </a:cubicBezTo>
                <a:moveTo>
                  <a:pt x="278" y="0"/>
                </a:moveTo>
                <a:cubicBezTo>
                  <a:pt x="229" y="0"/>
                  <a:pt x="229" y="0"/>
                  <a:pt x="229" y="0"/>
                </a:cubicBezTo>
                <a:cubicBezTo>
                  <a:pt x="650" y="1864"/>
                  <a:pt x="650" y="1864"/>
                  <a:pt x="650" y="1864"/>
                </a:cubicBezTo>
                <a:cubicBezTo>
                  <a:pt x="651" y="1864"/>
                  <a:pt x="653" y="1864"/>
                  <a:pt x="655" y="1864"/>
                </a:cubicBezTo>
                <a:cubicBezTo>
                  <a:pt x="278" y="0"/>
                  <a:pt x="278" y="0"/>
                  <a:pt x="278" y="0"/>
                </a:cubicBezTo>
                <a:moveTo>
                  <a:pt x="8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ubicBezTo>
                  <a:pt x="604" y="1852"/>
                  <a:pt x="604" y="1852"/>
                  <a:pt x="604" y="1852"/>
                </a:cubicBezTo>
                <a:cubicBezTo>
                  <a:pt x="609" y="1856"/>
                  <a:pt x="614" y="1861"/>
                  <a:pt x="620" y="1865"/>
                </a:cubicBezTo>
                <a:cubicBezTo>
                  <a:pt x="621" y="1865"/>
                  <a:pt x="623" y="1865"/>
                  <a:pt x="625" y="1865"/>
                </a:cubicBezTo>
                <a:cubicBezTo>
                  <a:pt x="87" y="0"/>
                  <a:pt x="87" y="0"/>
                  <a:pt x="87" y="0"/>
                </a:cubicBezTo>
                <a:moveTo>
                  <a:pt x="2449" y="138"/>
                </a:moveTo>
                <a:cubicBezTo>
                  <a:pt x="1029" y="1826"/>
                  <a:pt x="1029" y="1826"/>
                  <a:pt x="1029" y="1826"/>
                </a:cubicBezTo>
                <a:cubicBezTo>
                  <a:pt x="1044" y="1822"/>
                  <a:pt x="1059" y="1818"/>
                  <a:pt x="1074" y="1815"/>
                </a:cubicBezTo>
                <a:cubicBezTo>
                  <a:pt x="2449" y="386"/>
                  <a:pt x="2449" y="386"/>
                  <a:pt x="2449" y="386"/>
                </a:cubicBezTo>
                <a:cubicBezTo>
                  <a:pt x="2449" y="138"/>
                  <a:pt x="2449" y="138"/>
                  <a:pt x="2449" y="138"/>
                </a:cubicBezTo>
                <a:moveTo>
                  <a:pt x="0" y="526"/>
                </a:moveTo>
                <a:cubicBezTo>
                  <a:pt x="0" y="617"/>
                  <a:pt x="0" y="617"/>
                  <a:pt x="0" y="617"/>
                </a:cubicBezTo>
                <a:cubicBezTo>
                  <a:pt x="548" y="1808"/>
                  <a:pt x="548" y="1808"/>
                  <a:pt x="548" y="1808"/>
                </a:cubicBezTo>
                <a:cubicBezTo>
                  <a:pt x="552" y="1811"/>
                  <a:pt x="556" y="1814"/>
                  <a:pt x="560" y="1817"/>
                </a:cubicBezTo>
                <a:cubicBezTo>
                  <a:pt x="0" y="526"/>
                  <a:pt x="0" y="526"/>
                  <a:pt x="0" y="526"/>
                </a:cubicBezTo>
                <a:moveTo>
                  <a:pt x="2449" y="592"/>
                </a:moveTo>
                <a:cubicBezTo>
                  <a:pt x="1133" y="1807"/>
                  <a:pt x="1133" y="1807"/>
                  <a:pt x="1133" y="1807"/>
                </a:cubicBezTo>
                <a:cubicBezTo>
                  <a:pt x="1139" y="1807"/>
                  <a:pt x="1144" y="1807"/>
                  <a:pt x="1150" y="1806"/>
                </a:cubicBezTo>
                <a:cubicBezTo>
                  <a:pt x="2449" y="659"/>
                  <a:pt x="2449" y="659"/>
                  <a:pt x="2449" y="659"/>
                </a:cubicBezTo>
                <a:cubicBezTo>
                  <a:pt x="2449" y="592"/>
                  <a:pt x="2449" y="592"/>
                  <a:pt x="2449" y="592"/>
                </a:cubicBezTo>
                <a:moveTo>
                  <a:pt x="2449" y="845"/>
                </a:moveTo>
                <a:cubicBezTo>
                  <a:pt x="1214" y="1807"/>
                  <a:pt x="1214" y="1807"/>
                  <a:pt x="1214" y="1807"/>
                </a:cubicBezTo>
                <a:cubicBezTo>
                  <a:pt x="1232" y="1808"/>
                  <a:pt x="1249" y="1810"/>
                  <a:pt x="1267" y="1813"/>
                </a:cubicBezTo>
                <a:cubicBezTo>
                  <a:pt x="2449" y="1013"/>
                  <a:pt x="2449" y="1013"/>
                  <a:pt x="2449" y="1013"/>
                </a:cubicBezTo>
                <a:cubicBezTo>
                  <a:pt x="2449" y="845"/>
                  <a:pt x="2449" y="845"/>
                  <a:pt x="2449" y="845"/>
                </a:cubicBezTo>
                <a:moveTo>
                  <a:pt x="2449" y="1161"/>
                </a:moveTo>
                <a:cubicBezTo>
                  <a:pt x="1555" y="1692"/>
                  <a:pt x="1555" y="1692"/>
                  <a:pt x="1555" y="1692"/>
                </a:cubicBezTo>
                <a:cubicBezTo>
                  <a:pt x="1577" y="1685"/>
                  <a:pt x="1600" y="1680"/>
                  <a:pt x="1623" y="1676"/>
                </a:cubicBezTo>
                <a:cubicBezTo>
                  <a:pt x="2449" y="1210"/>
                  <a:pt x="2449" y="1210"/>
                  <a:pt x="2449" y="1210"/>
                </a:cubicBezTo>
                <a:cubicBezTo>
                  <a:pt x="2449" y="1161"/>
                  <a:pt x="2449" y="1161"/>
                  <a:pt x="2449" y="1161"/>
                </a:cubicBezTo>
                <a:moveTo>
                  <a:pt x="0" y="1175"/>
                </a:moveTo>
                <a:cubicBezTo>
                  <a:pt x="0" y="1218"/>
                  <a:pt x="0" y="1218"/>
                  <a:pt x="0" y="1218"/>
                </a:cubicBezTo>
                <a:cubicBezTo>
                  <a:pt x="376" y="1721"/>
                  <a:pt x="376" y="1721"/>
                  <a:pt x="376" y="1721"/>
                </a:cubicBezTo>
                <a:cubicBezTo>
                  <a:pt x="382" y="1723"/>
                  <a:pt x="387" y="1725"/>
                  <a:pt x="393" y="1727"/>
                </a:cubicBezTo>
                <a:cubicBezTo>
                  <a:pt x="0" y="1175"/>
                  <a:pt x="0" y="1175"/>
                  <a:pt x="0" y="1175"/>
                </a:cubicBezTo>
                <a:moveTo>
                  <a:pt x="0" y="1335"/>
                </a:moveTo>
                <a:cubicBezTo>
                  <a:pt x="0" y="1433"/>
                  <a:pt x="0" y="1433"/>
                  <a:pt x="0" y="1433"/>
                </a:cubicBezTo>
                <a:cubicBezTo>
                  <a:pt x="258" y="1700"/>
                  <a:pt x="258" y="1700"/>
                  <a:pt x="258" y="1700"/>
                </a:cubicBezTo>
                <a:cubicBezTo>
                  <a:pt x="277" y="1702"/>
                  <a:pt x="295" y="1704"/>
                  <a:pt x="313" y="1707"/>
                </a:cubicBezTo>
                <a:cubicBezTo>
                  <a:pt x="0" y="1335"/>
                  <a:pt x="0" y="1335"/>
                  <a:pt x="0" y="1335"/>
                </a:cubicBezTo>
                <a:moveTo>
                  <a:pt x="2449" y="1350"/>
                </a:moveTo>
                <a:cubicBezTo>
                  <a:pt x="1786" y="1673"/>
                  <a:pt x="1786" y="1673"/>
                  <a:pt x="1786" y="1673"/>
                </a:cubicBezTo>
                <a:cubicBezTo>
                  <a:pt x="1827" y="1678"/>
                  <a:pt x="1867" y="1688"/>
                  <a:pt x="1905" y="1702"/>
                </a:cubicBezTo>
                <a:cubicBezTo>
                  <a:pt x="2449" y="1481"/>
                  <a:pt x="2449" y="1481"/>
                  <a:pt x="2449" y="1481"/>
                </a:cubicBezTo>
                <a:cubicBezTo>
                  <a:pt x="2449" y="1350"/>
                  <a:pt x="2449" y="1350"/>
                  <a:pt x="2449" y="1350"/>
                </a:cubicBezTo>
                <a:moveTo>
                  <a:pt x="0" y="1526"/>
                </a:moveTo>
                <a:cubicBezTo>
                  <a:pt x="0" y="1552"/>
                  <a:pt x="0" y="1552"/>
                  <a:pt x="0" y="1552"/>
                </a:cubicBezTo>
                <a:cubicBezTo>
                  <a:pt x="170" y="1701"/>
                  <a:pt x="170" y="1701"/>
                  <a:pt x="170" y="1701"/>
                </a:cubicBezTo>
                <a:cubicBezTo>
                  <a:pt x="177" y="1701"/>
                  <a:pt x="183" y="1700"/>
                  <a:pt x="190" y="1700"/>
                </a:cubicBezTo>
                <a:cubicBezTo>
                  <a:pt x="0" y="1526"/>
                  <a:pt x="0" y="1526"/>
                  <a:pt x="0" y="1526"/>
                </a:cubicBezTo>
                <a:moveTo>
                  <a:pt x="0" y="1629"/>
                </a:moveTo>
                <a:cubicBezTo>
                  <a:pt x="0" y="1694"/>
                  <a:pt x="0" y="1694"/>
                  <a:pt x="0" y="1694"/>
                </a:cubicBezTo>
                <a:cubicBezTo>
                  <a:pt x="48" y="1727"/>
                  <a:pt x="48" y="1727"/>
                  <a:pt x="48" y="1727"/>
                </a:cubicBezTo>
                <a:cubicBezTo>
                  <a:pt x="67" y="1720"/>
                  <a:pt x="86" y="1715"/>
                  <a:pt x="105" y="1711"/>
                </a:cubicBezTo>
                <a:cubicBezTo>
                  <a:pt x="0" y="1629"/>
                  <a:pt x="0" y="1629"/>
                  <a:pt x="0" y="1629"/>
                </a:cubicBezTo>
                <a:moveTo>
                  <a:pt x="2058" y="1735"/>
                </a:moveTo>
                <a:cubicBezTo>
                  <a:pt x="2058" y="1735"/>
                  <a:pt x="2058" y="1735"/>
                  <a:pt x="2058" y="1735"/>
                </a:cubicBezTo>
                <a:moveTo>
                  <a:pt x="2058" y="1735"/>
                </a:moveTo>
                <a:cubicBezTo>
                  <a:pt x="2007" y="1752"/>
                  <a:pt x="2007" y="1752"/>
                  <a:pt x="2007" y="1752"/>
                </a:cubicBezTo>
                <a:cubicBezTo>
                  <a:pt x="2013" y="1756"/>
                  <a:pt x="2019" y="1760"/>
                  <a:pt x="2025" y="1764"/>
                </a:cubicBezTo>
                <a:cubicBezTo>
                  <a:pt x="2026" y="1764"/>
                  <a:pt x="2027" y="1765"/>
                  <a:pt x="2027" y="1765"/>
                </a:cubicBezTo>
                <a:cubicBezTo>
                  <a:pt x="2028" y="1765"/>
                  <a:pt x="2028" y="1765"/>
                  <a:pt x="2028" y="1765"/>
                </a:cubicBezTo>
                <a:cubicBezTo>
                  <a:pt x="2038" y="1754"/>
                  <a:pt x="2048" y="1744"/>
                  <a:pt x="2058" y="1735"/>
                </a:cubicBezTo>
                <a:moveTo>
                  <a:pt x="2341" y="0"/>
                </a:moveTo>
                <a:cubicBezTo>
                  <a:pt x="2341" y="0"/>
                  <a:pt x="2341" y="0"/>
                  <a:pt x="2341" y="0"/>
                </a:cubicBezTo>
              </a:path>
            </a:pathLst>
          </a:custGeom>
          <a:solidFill>
            <a:srgbClr val="26313A">
              <a:alpha val="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E626AF-8FB0-2641-2241-2F31BFC021E3}"/>
              </a:ext>
            </a:extLst>
          </p:cNvPr>
          <p:cNvSpPr/>
          <p:nvPr/>
        </p:nvSpPr>
        <p:spPr>
          <a:xfrm>
            <a:off x="228599" y="228600"/>
            <a:ext cx="8686800" cy="4690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FFDE1C-5B2D-0E43-8A78-A6F08047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 lIns="0" tIns="0" rIns="0" bIns="91440"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B1152A-B077-7C77-52CD-BA84BEA31D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2286000"/>
            <a:ext cx="3882044" cy="2057400"/>
          </a:xfrm>
        </p:spPr>
        <p:txBody>
          <a:bodyPr numCol="1" spcCol="2286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1AFC0E-0989-31B6-E5C0-92C95BAA99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0" y="2286000"/>
            <a:ext cx="38862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3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310682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0050" y="1801585"/>
            <a:ext cx="7737022" cy="29418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2185528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25385" y="1338801"/>
            <a:ext cx="1778608" cy="24658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589643" y="0"/>
            <a:ext cx="1778608" cy="2465898"/>
          </a:xfrm>
          <a:custGeom>
            <a:avLst/>
            <a:gdLst>
              <a:gd name="connsiteX0" fmla="*/ 0 w 2371477"/>
              <a:gd name="connsiteY0" fmla="*/ 0 h 3287864"/>
              <a:gd name="connsiteX1" fmla="*/ 2371477 w 2371477"/>
              <a:gd name="connsiteY1" fmla="*/ 0 h 3287864"/>
              <a:gd name="connsiteX2" fmla="*/ 2371477 w 2371477"/>
              <a:gd name="connsiteY2" fmla="*/ 3287864 h 3287864"/>
              <a:gd name="connsiteX3" fmla="*/ 827931 w 2371477"/>
              <a:gd name="connsiteY3" fmla="*/ 3287864 h 3287864"/>
              <a:gd name="connsiteX4" fmla="*/ 827931 w 2371477"/>
              <a:gd name="connsiteY4" fmla="*/ 1651087 h 3287864"/>
              <a:gd name="connsiteX5" fmla="*/ 0 w 2371477"/>
              <a:gd name="connsiteY5" fmla="*/ 1651087 h 32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287864">
                <a:moveTo>
                  <a:pt x="0" y="0"/>
                </a:moveTo>
                <a:lnTo>
                  <a:pt x="2371477" y="0"/>
                </a:lnTo>
                <a:lnTo>
                  <a:pt x="2371477" y="3287864"/>
                </a:lnTo>
                <a:lnTo>
                  <a:pt x="827931" y="3287864"/>
                </a:lnTo>
                <a:lnTo>
                  <a:pt x="827931" y="1651087"/>
                </a:lnTo>
                <a:lnTo>
                  <a:pt x="0" y="165108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44617" y="2677602"/>
            <a:ext cx="1778608" cy="2465898"/>
          </a:xfrm>
          <a:custGeom>
            <a:avLst/>
            <a:gdLst>
              <a:gd name="connsiteX0" fmla="*/ 0 w 2371477"/>
              <a:gd name="connsiteY0" fmla="*/ 0 h 3287864"/>
              <a:gd name="connsiteX1" fmla="*/ 1431235 w 2371477"/>
              <a:gd name="connsiteY1" fmla="*/ 0 h 3287864"/>
              <a:gd name="connsiteX2" fmla="*/ 1431235 w 2371477"/>
              <a:gd name="connsiteY2" fmla="*/ 1652679 h 3287864"/>
              <a:gd name="connsiteX3" fmla="*/ 2371477 w 2371477"/>
              <a:gd name="connsiteY3" fmla="*/ 1652679 h 3287864"/>
              <a:gd name="connsiteX4" fmla="*/ 2371477 w 2371477"/>
              <a:gd name="connsiteY4" fmla="*/ 3287864 h 3287864"/>
              <a:gd name="connsiteX5" fmla="*/ 0 w 2371477"/>
              <a:gd name="connsiteY5" fmla="*/ 3287864 h 32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287864">
                <a:moveTo>
                  <a:pt x="0" y="0"/>
                </a:moveTo>
                <a:lnTo>
                  <a:pt x="1431235" y="0"/>
                </a:lnTo>
                <a:lnTo>
                  <a:pt x="1431235" y="1652679"/>
                </a:lnTo>
                <a:lnTo>
                  <a:pt x="2371477" y="1652679"/>
                </a:lnTo>
                <a:lnTo>
                  <a:pt x="2371477" y="3287864"/>
                </a:lnTo>
                <a:lnTo>
                  <a:pt x="0" y="328786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8261779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ncomp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69C9B16A-9D6A-D23A-9187-59BBDC491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3593592" cy="685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064C63-7412-7805-9F2B-073EBE85CB67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2FFE22-296A-842E-BD42-7AF04395374D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DF25C4-1FD1-E1EA-4BE5-991B179A8D6F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AB9F66-2A19-0AA3-79ED-B62307C9B888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1F0E00-39C3-852B-E9E3-71C8E0537834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B55EA1F5-362F-2280-A4B7-69695F7B91D3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77A96-957C-2FD1-51BB-C2F35B7CE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29E193AF-2FD3-5932-293F-CCF01BF77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18F643AB-6116-FAF0-95EC-957A413C0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42FA110E-5733-2EC1-5074-5B21D7AF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13535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1675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97284" y="1817915"/>
            <a:ext cx="2764973" cy="33201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8553231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79072" y="1570265"/>
            <a:ext cx="1496786" cy="2381250"/>
          </a:xfrm>
          <a:prstGeom prst="snip1Rect">
            <a:avLst>
              <a:gd name="adj" fmla="val 14520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73615" y="1570265"/>
            <a:ext cx="1496786" cy="2381250"/>
          </a:xfrm>
          <a:prstGeom prst="snip1Rect">
            <a:avLst>
              <a:gd name="adj" fmla="val 14520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68158" y="1570265"/>
            <a:ext cx="1496786" cy="2381250"/>
          </a:xfrm>
          <a:prstGeom prst="snip1Rect">
            <a:avLst>
              <a:gd name="adj" fmla="val 14520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62701" y="1570265"/>
            <a:ext cx="1496786" cy="2381250"/>
          </a:xfrm>
          <a:prstGeom prst="snip1Rect">
            <a:avLst>
              <a:gd name="adj" fmla="val 14520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6796855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4785" y="1447800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55222" y="1447800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375660" y="1447800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96097" y="1447800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016534" y="1447800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336971" y="1447800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34785" y="3156857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055222" y="3156857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375660" y="3156857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96097" y="3156857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16534" y="3156857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336971" y="3156857"/>
            <a:ext cx="1083130" cy="1080026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6868095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24942" y="1001486"/>
            <a:ext cx="1899558" cy="1894114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0961838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18115" y="400051"/>
            <a:ext cx="2313213" cy="4343400"/>
          </a:xfrm>
          <a:prstGeom prst="snip1Rect">
            <a:avLst>
              <a:gd name="adj" fmla="val 9087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9967243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730828" y="1153886"/>
            <a:ext cx="1293665" cy="1289957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121727" y="1153886"/>
            <a:ext cx="1293665" cy="1289957"/>
          </a:xfrm>
          <a:prstGeom prst="snip1Rect">
            <a:avLst>
              <a:gd name="adj" fmla="val 13793"/>
            </a:avLst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2910990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1227" y="1817915"/>
            <a:ext cx="2764973" cy="33201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51172" y="892629"/>
            <a:ext cx="2092778" cy="334191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0075793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434443" y="400050"/>
            <a:ext cx="2275115" cy="43434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03856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327D6C-CA0A-271D-15C6-05ED435C08CB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B8A302-A43E-6710-88E6-C176FCEC3F2A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B7D989-5B9C-FD61-1C87-9D85CCA7494F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D9F9FF-2285-B536-929E-8732CEA2711D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F9F07D-F96C-B8EC-87E1-036CD848980A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AC6D4CB4-8CA9-0C92-B95C-971520044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2889504" cy="68580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3C07DC2B-3BEF-A018-6E94-BAB6D7601289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CA1341-11C1-B571-0BE1-287353570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A561ED93-0039-3C8A-AA6C-1F6351F64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CD046B9D-F8A5-0942-5523-33B9EBE31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43726BC9-D1B0-7E7C-60FE-898F0921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92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96053" y="2647784"/>
            <a:ext cx="1778608" cy="2495717"/>
          </a:xfrm>
          <a:custGeom>
            <a:avLst/>
            <a:gdLst>
              <a:gd name="connsiteX0" fmla="*/ 557876 w 2371477"/>
              <a:gd name="connsiteY0" fmla="*/ 0 h 3327622"/>
              <a:gd name="connsiteX1" fmla="*/ 2371477 w 2371477"/>
              <a:gd name="connsiteY1" fmla="*/ 0 h 3327622"/>
              <a:gd name="connsiteX2" fmla="*/ 2371477 w 2371477"/>
              <a:gd name="connsiteY2" fmla="*/ 3327622 h 3327622"/>
              <a:gd name="connsiteX3" fmla="*/ 0 w 2371477"/>
              <a:gd name="connsiteY3" fmla="*/ 3327622 h 3327622"/>
              <a:gd name="connsiteX4" fmla="*/ 0 w 2371477"/>
              <a:gd name="connsiteY4" fmla="*/ 1683689 h 3327622"/>
              <a:gd name="connsiteX5" fmla="*/ 557876 w 2371477"/>
              <a:gd name="connsiteY5" fmla="*/ 1683689 h 332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327622">
                <a:moveTo>
                  <a:pt x="557876" y="0"/>
                </a:moveTo>
                <a:lnTo>
                  <a:pt x="2371477" y="0"/>
                </a:lnTo>
                <a:lnTo>
                  <a:pt x="2371477" y="3327622"/>
                </a:lnTo>
                <a:lnTo>
                  <a:pt x="0" y="3327622"/>
                </a:lnTo>
                <a:lnTo>
                  <a:pt x="0" y="1683689"/>
                </a:lnTo>
                <a:lnTo>
                  <a:pt x="557876" y="168368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96053" y="1"/>
            <a:ext cx="1778608" cy="2541932"/>
          </a:xfrm>
          <a:custGeom>
            <a:avLst/>
            <a:gdLst>
              <a:gd name="connsiteX0" fmla="*/ 0 w 2371477"/>
              <a:gd name="connsiteY0" fmla="*/ 0 h 3389243"/>
              <a:gd name="connsiteX1" fmla="*/ 2371477 w 2371477"/>
              <a:gd name="connsiteY1" fmla="*/ 0 h 3389243"/>
              <a:gd name="connsiteX2" fmla="*/ 2371477 w 2371477"/>
              <a:gd name="connsiteY2" fmla="*/ 3389243 h 3389243"/>
              <a:gd name="connsiteX3" fmla="*/ 557876 w 2371477"/>
              <a:gd name="connsiteY3" fmla="*/ 3389243 h 3389243"/>
              <a:gd name="connsiteX4" fmla="*/ 557876 w 2371477"/>
              <a:gd name="connsiteY4" fmla="*/ 1643932 h 3389243"/>
              <a:gd name="connsiteX5" fmla="*/ 0 w 2371477"/>
              <a:gd name="connsiteY5" fmla="*/ 1643932 h 338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389243">
                <a:moveTo>
                  <a:pt x="0" y="0"/>
                </a:moveTo>
                <a:lnTo>
                  <a:pt x="2371477" y="0"/>
                </a:lnTo>
                <a:lnTo>
                  <a:pt x="2371477" y="3389243"/>
                </a:lnTo>
                <a:lnTo>
                  <a:pt x="557876" y="3389243"/>
                </a:lnTo>
                <a:lnTo>
                  <a:pt x="557876" y="1643932"/>
                </a:lnTo>
                <a:lnTo>
                  <a:pt x="0" y="164393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29038" y="1338801"/>
            <a:ext cx="1778608" cy="24658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578653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325385" y="1338801"/>
            <a:ext cx="1778608" cy="24658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589643" y="0"/>
            <a:ext cx="1778608" cy="2465898"/>
          </a:xfrm>
          <a:custGeom>
            <a:avLst/>
            <a:gdLst>
              <a:gd name="connsiteX0" fmla="*/ 0 w 2371477"/>
              <a:gd name="connsiteY0" fmla="*/ 0 h 3287864"/>
              <a:gd name="connsiteX1" fmla="*/ 2371477 w 2371477"/>
              <a:gd name="connsiteY1" fmla="*/ 0 h 3287864"/>
              <a:gd name="connsiteX2" fmla="*/ 2371477 w 2371477"/>
              <a:gd name="connsiteY2" fmla="*/ 3287864 h 3287864"/>
              <a:gd name="connsiteX3" fmla="*/ 827931 w 2371477"/>
              <a:gd name="connsiteY3" fmla="*/ 3287864 h 3287864"/>
              <a:gd name="connsiteX4" fmla="*/ 827931 w 2371477"/>
              <a:gd name="connsiteY4" fmla="*/ 1651087 h 3287864"/>
              <a:gd name="connsiteX5" fmla="*/ 0 w 2371477"/>
              <a:gd name="connsiteY5" fmla="*/ 1651087 h 32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287864">
                <a:moveTo>
                  <a:pt x="0" y="0"/>
                </a:moveTo>
                <a:lnTo>
                  <a:pt x="2371477" y="0"/>
                </a:lnTo>
                <a:lnTo>
                  <a:pt x="2371477" y="3287864"/>
                </a:lnTo>
                <a:lnTo>
                  <a:pt x="827931" y="3287864"/>
                </a:lnTo>
                <a:lnTo>
                  <a:pt x="827931" y="1651087"/>
                </a:lnTo>
                <a:lnTo>
                  <a:pt x="0" y="165108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144617" y="2677602"/>
            <a:ext cx="1778608" cy="2465898"/>
          </a:xfrm>
          <a:custGeom>
            <a:avLst/>
            <a:gdLst>
              <a:gd name="connsiteX0" fmla="*/ 0 w 2371477"/>
              <a:gd name="connsiteY0" fmla="*/ 0 h 3287864"/>
              <a:gd name="connsiteX1" fmla="*/ 1431235 w 2371477"/>
              <a:gd name="connsiteY1" fmla="*/ 0 h 3287864"/>
              <a:gd name="connsiteX2" fmla="*/ 1431235 w 2371477"/>
              <a:gd name="connsiteY2" fmla="*/ 1652679 h 3287864"/>
              <a:gd name="connsiteX3" fmla="*/ 2371477 w 2371477"/>
              <a:gd name="connsiteY3" fmla="*/ 1652679 h 3287864"/>
              <a:gd name="connsiteX4" fmla="*/ 2371477 w 2371477"/>
              <a:gd name="connsiteY4" fmla="*/ 3287864 h 3287864"/>
              <a:gd name="connsiteX5" fmla="*/ 0 w 2371477"/>
              <a:gd name="connsiteY5" fmla="*/ 3287864 h 32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1477" h="3287864">
                <a:moveTo>
                  <a:pt x="0" y="0"/>
                </a:moveTo>
                <a:lnTo>
                  <a:pt x="1431235" y="0"/>
                </a:lnTo>
                <a:lnTo>
                  <a:pt x="1431235" y="1652679"/>
                </a:lnTo>
                <a:lnTo>
                  <a:pt x="2371477" y="1652679"/>
                </a:lnTo>
                <a:lnTo>
                  <a:pt x="2371477" y="3287864"/>
                </a:lnTo>
                <a:lnTo>
                  <a:pt x="0" y="328786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4167954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37556" y="0"/>
            <a:ext cx="3140528" cy="392974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81942" y="1202872"/>
            <a:ext cx="3129644" cy="35405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4493570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140528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5320956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19495685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257175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7590832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0270725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2571750"/>
            <a:ext cx="4572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46789971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70858" y="778328"/>
            <a:ext cx="2340428" cy="291192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401786" y="778328"/>
            <a:ext cx="2340428" cy="291192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932714" y="778328"/>
            <a:ext cx="2340428" cy="291192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1750396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416826" y="1221041"/>
            <a:ext cx="1894398" cy="2701418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96701" y="1221041"/>
            <a:ext cx="1894398" cy="2701418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347846" y="1221041"/>
            <a:ext cx="1894398" cy="2701418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632029" y="1221041"/>
            <a:ext cx="1894398" cy="2701418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94833" y="876632"/>
            <a:ext cx="2377440" cy="33902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0" sx="102000" sy="102000" algn="c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22835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en rectangle with text&#10;&#10;Description automatically generated">
            <a:extLst>
              <a:ext uri="{FF2B5EF4-FFF2-40B4-BE49-F238E27FC236}">
                <a16:creationId xmlns:a16="http://schemas.microsoft.com/office/drawing/2014/main" id="{16EB635D-3AC6-322D-3FAC-7CD5AA5F0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2889504" cy="685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D79CE2-5AFD-56FA-DA4F-F72296EAA1B7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67EDBA-862E-B47A-F9F2-388B1CE2E1F7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AB42DF7-0BD6-1676-9148-D89D5F0C5369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BF4E72-346B-CE87-2868-0486365773A1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313300-B8E0-29AF-D9EF-31E8DB7F692F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CC965CA5-6439-5648-5A51-1061300FAE09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5E607D-F089-BF5A-5B37-CFEA40F8A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6BC761D1-B70A-DEFD-FD28-9FFD41804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6081382-343F-993E-D3C7-FE957DCEC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6C161872-C889-AAB1-17E2-970FE595C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06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618014" y="0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618014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18014" y="2618014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3737814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0488" y="1478757"/>
            <a:ext cx="1346597" cy="1032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502569" y="1478757"/>
            <a:ext cx="1346597" cy="1032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914651" y="1478757"/>
            <a:ext cx="1346597" cy="10322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/>
          </a:p>
        </p:txBody>
      </p:sp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9949" y="2571751"/>
            <a:ext cx="4171950" cy="248776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9949" y="83986"/>
            <a:ext cx="4171950" cy="13338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26751" y="89950"/>
            <a:ext cx="1887194" cy="4975528"/>
          </a:xfrm>
          <a:custGeom>
            <a:avLst/>
            <a:gdLst>
              <a:gd name="connsiteX0" fmla="*/ 0 w 2516258"/>
              <a:gd name="connsiteY0" fmla="*/ 0 h 6634037"/>
              <a:gd name="connsiteX1" fmla="*/ 2516258 w 2516258"/>
              <a:gd name="connsiteY1" fmla="*/ 0 h 6634037"/>
              <a:gd name="connsiteX2" fmla="*/ 2516258 w 2516258"/>
              <a:gd name="connsiteY2" fmla="*/ 1769253 h 6634037"/>
              <a:gd name="connsiteX3" fmla="*/ 1482342 w 2516258"/>
              <a:gd name="connsiteY3" fmla="*/ 1769253 h 6634037"/>
              <a:gd name="connsiteX4" fmla="*/ 1482342 w 2516258"/>
              <a:gd name="connsiteY4" fmla="*/ 5016610 h 6634037"/>
              <a:gd name="connsiteX5" fmla="*/ 2516258 w 2516258"/>
              <a:gd name="connsiteY5" fmla="*/ 5016610 h 6634037"/>
              <a:gd name="connsiteX6" fmla="*/ 2516258 w 2516258"/>
              <a:gd name="connsiteY6" fmla="*/ 6634037 h 6634037"/>
              <a:gd name="connsiteX7" fmla="*/ 0 w 2516258"/>
              <a:gd name="connsiteY7" fmla="*/ 6634037 h 663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6258" h="6634037">
                <a:moveTo>
                  <a:pt x="0" y="0"/>
                </a:moveTo>
                <a:lnTo>
                  <a:pt x="2516258" y="0"/>
                </a:lnTo>
                <a:lnTo>
                  <a:pt x="2516258" y="1769253"/>
                </a:lnTo>
                <a:lnTo>
                  <a:pt x="1482342" y="1769253"/>
                </a:lnTo>
                <a:lnTo>
                  <a:pt x="1482342" y="5016610"/>
                </a:lnTo>
                <a:lnTo>
                  <a:pt x="2516258" y="5016610"/>
                </a:lnTo>
                <a:lnTo>
                  <a:pt x="2516258" y="6634037"/>
                </a:lnTo>
                <a:lnTo>
                  <a:pt x="0" y="663403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278796" y="83987"/>
            <a:ext cx="2779727" cy="4975528"/>
          </a:xfrm>
          <a:custGeom>
            <a:avLst/>
            <a:gdLst>
              <a:gd name="connsiteX0" fmla="*/ 0 w 3706303"/>
              <a:gd name="connsiteY0" fmla="*/ 0 h 6634037"/>
              <a:gd name="connsiteX1" fmla="*/ 3706303 w 3706303"/>
              <a:gd name="connsiteY1" fmla="*/ 0 h 6634037"/>
              <a:gd name="connsiteX2" fmla="*/ 3706303 w 3706303"/>
              <a:gd name="connsiteY2" fmla="*/ 6634037 h 6634037"/>
              <a:gd name="connsiteX3" fmla="*/ 0 w 3706303"/>
              <a:gd name="connsiteY3" fmla="*/ 6634037 h 6634037"/>
              <a:gd name="connsiteX4" fmla="*/ 0 w 3706303"/>
              <a:gd name="connsiteY4" fmla="*/ 5024561 h 6634037"/>
              <a:gd name="connsiteX5" fmla="*/ 1583306 w 3706303"/>
              <a:gd name="connsiteY5" fmla="*/ 5024561 h 6634037"/>
              <a:gd name="connsiteX6" fmla="*/ 1583306 w 3706303"/>
              <a:gd name="connsiteY6" fmla="*/ 1777204 h 6634037"/>
              <a:gd name="connsiteX7" fmla="*/ 0 w 3706303"/>
              <a:gd name="connsiteY7" fmla="*/ 1777204 h 663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6303" h="6634037">
                <a:moveTo>
                  <a:pt x="0" y="0"/>
                </a:moveTo>
                <a:lnTo>
                  <a:pt x="3706303" y="0"/>
                </a:lnTo>
                <a:lnTo>
                  <a:pt x="3706303" y="6634037"/>
                </a:lnTo>
                <a:lnTo>
                  <a:pt x="0" y="6634037"/>
                </a:lnTo>
                <a:lnTo>
                  <a:pt x="0" y="5024561"/>
                </a:lnTo>
                <a:lnTo>
                  <a:pt x="1583306" y="5024561"/>
                </a:lnTo>
                <a:lnTo>
                  <a:pt x="1583306" y="1777204"/>
                </a:lnTo>
                <a:lnTo>
                  <a:pt x="0" y="177720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505495" y="1478942"/>
            <a:ext cx="1887194" cy="230172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40404301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9949" y="3077155"/>
            <a:ext cx="3612542" cy="1982360"/>
          </a:xfrm>
          <a:custGeom>
            <a:avLst/>
            <a:gdLst>
              <a:gd name="connsiteX0" fmla="*/ 0 w 4816723"/>
              <a:gd name="connsiteY0" fmla="*/ 0 h 2643146"/>
              <a:gd name="connsiteX1" fmla="*/ 2800737 w 4816723"/>
              <a:gd name="connsiteY1" fmla="*/ 0 h 2643146"/>
              <a:gd name="connsiteX2" fmla="*/ 2800737 w 4816723"/>
              <a:gd name="connsiteY2" fmla="*/ 1150623 h 2643146"/>
              <a:gd name="connsiteX3" fmla="*/ 4816723 w 4816723"/>
              <a:gd name="connsiteY3" fmla="*/ 1150623 h 2643146"/>
              <a:gd name="connsiteX4" fmla="*/ 4816723 w 4816723"/>
              <a:gd name="connsiteY4" fmla="*/ 2643146 h 2643146"/>
              <a:gd name="connsiteX5" fmla="*/ 0 w 4816723"/>
              <a:gd name="connsiteY5" fmla="*/ 2643146 h 264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6723" h="2643146">
                <a:moveTo>
                  <a:pt x="0" y="0"/>
                </a:moveTo>
                <a:lnTo>
                  <a:pt x="2800737" y="0"/>
                </a:lnTo>
                <a:lnTo>
                  <a:pt x="2800737" y="1150623"/>
                </a:lnTo>
                <a:lnTo>
                  <a:pt x="4816723" y="1150623"/>
                </a:lnTo>
                <a:lnTo>
                  <a:pt x="4816723" y="2643146"/>
                </a:lnTo>
                <a:lnTo>
                  <a:pt x="0" y="2643146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9950" y="83986"/>
            <a:ext cx="2104610" cy="292757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5229556" y="83986"/>
            <a:ext cx="3815054" cy="1997268"/>
          </a:xfrm>
          <a:custGeom>
            <a:avLst/>
            <a:gdLst>
              <a:gd name="connsiteX0" fmla="*/ 0 w 5086739"/>
              <a:gd name="connsiteY0" fmla="*/ 0 h 2663024"/>
              <a:gd name="connsiteX1" fmla="*/ 5086739 w 5086739"/>
              <a:gd name="connsiteY1" fmla="*/ 0 h 2663024"/>
              <a:gd name="connsiteX2" fmla="*/ 5086739 w 5086739"/>
              <a:gd name="connsiteY2" fmla="*/ 2663024 h 2663024"/>
              <a:gd name="connsiteX3" fmla="*/ 2019741 w 5086739"/>
              <a:gd name="connsiteY3" fmla="*/ 2663024 h 2663024"/>
              <a:gd name="connsiteX4" fmla="*/ 2019741 w 5086739"/>
              <a:gd name="connsiteY4" fmla="*/ 1496168 h 2663024"/>
              <a:gd name="connsiteX5" fmla="*/ 0 w 5086739"/>
              <a:gd name="connsiteY5" fmla="*/ 1496168 h 266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6739" h="2663024">
                <a:moveTo>
                  <a:pt x="0" y="0"/>
                </a:moveTo>
                <a:lnTo>
                  <a:pt x="5086739" y="0"/>
                </a:lnTo>
                <a:lnTo>
                  <a:pt x="5086739" y="2663024"/>
                </a:lnTo>
                <a:lnTo>
                  <a:pt x="2019741" y="2663024"/>
                </a:lnTo>
                <a:lnTo>
                  <a:pt x="2019741" y="1496168"/>
                </a:lnTo>
                <a:lnTo>
                  <a:pt x="0" y="1496168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744693" y="2159276"/>
            <a:ext cx="2299915" cy="289179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2262726" y="83986"/>
            <a:ext cx="2891791" cy="3780348"/>
          </a:xfrm>
          <a:custGeom>
            <a:avLst/>
            <a:gdLst>
              <a:gd name="connsiteX0" fmla="*/ 0 w 3855721"/>
              <a:gd name="connsiteY0" fmla="*/ 0 h 5040464"/>
              <a:gd name="connsiteX1" fmla="*/ 3855721 w 3855721"/>
              <a:gd name="connsiteY1" fmla="*/ 0 h 5040464"/>
              <a:gd name="connsiteX2" fmla="*/ 3855721 w 3855721"/>
              <a:gd name="connsiteY2" fmla="*/ 1488218 h 5040464"/>
              <a:gd name="connsiteX3" fmla="*/ 1925098 w 3855721"/>
              <a:gd name="connsiteY3" fmla="*/ 1488218 h 5040464"/>
              <a:gd name="connsiteX4" fmla="*/ 1925098 w 3855721"/>
              <a:gd name="connsiteY4" fmla="*/ 5040464 h 5040464"/>
              <a:gd name="connsiteX5" fmla="*/ 0 w 3855721"/>
              <a:gd name="connsiteY5" fmla="*/ 5040464 h 504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5721" h="5040464">
                <a:moveTo>
                  <a:pt x="0" y="0"/>
                </a:moveTo>
                <a:lnTo>
                  <a:pt x="3855721" y="0"/>
                </a:lnTo>
                <a:lnTo>
                  <a:pt x="3855721" y="1488218"/>
                </a:lnTo>
                <a:lnTo>
                  <a:pt x="1925098" y="1488218"/>
                </a:lnTo>
                <a:lnTo>
                  <a:pt x="1925098" y="5040464"/>
                </a:lnTo>
                <a:lnTo>
                  <a:pt x="0" y="5040464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780678" y="1273202"/>
            <a:ext cx="2891791" cy="37778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1044188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00500" y="0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618514" y="0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00500" y="2618014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618514" y="2618014"/>
            <a:ext cx="2525486" cy="252548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7204631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74328" y="89807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15543" y="89807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356757" y="89807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7972" y="89807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874328" y="2620736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15543" y="2620736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356757" y="2620736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972" y="2620736"/>
            <a:ext cx="2166257" cy="24356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6841231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937657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46159199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127172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9970083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57175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6995141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76185407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9742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1815799F-E9B6-D4BC-6749-A3E701751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4480560" cy="685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450B0F-5B86-BB0D-88AB-1217475E30D5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E175A1-C547-A059-2C3B-8D44B6F63ABE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820C00-7616-4545-89F3-4AC81DCE6233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04127E-804A-F551-FE99-37AD609EFA9C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C55356-9EFF-9583-0DBF-0F6FA08EF27C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id="{44200751-26D0-6683-46A4-43B38A6C5955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5C73B0-A034-7E53-5BAB-9A82E9BE1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45B0BF3E-620E-FC26-2FBF-4C70395E3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8296E3F7-9798-DB05-AFED-286C9C180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1E517C8B-B219-9CC2-017E-B26EB66B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061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0050" y="1801585"/>
            <a:ext cx="7737022" cy="294186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7770439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400050"/>
            <a:ext cx="4171950" cy="43434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36880330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38501" y="400050"/>
            <a:ext cx="5505450" cy="43434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52450578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400050"/>
            <a:ext cx="4171950" cy="24476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469900" dist="254000" dir="7620000" algn="tr" rotWithShape="0">
              <a:prstClr val="black">
                <a:alpha val="10000"/>
              </a:prstClr>
            </a:outerShdw>
          </a:effectLst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86026" y="2991395"/>
            <a:ext cx="1387112" cy="138466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0803630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21771" y="25717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16173" y="25717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54117" y="25717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92061" y="25717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330005" y="25717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81466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21771" y="4000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16173" y="4000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654117" y="4000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92061" y="4000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330005" y="400050"/>
            <a:ext cx="1837944" cy="21717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5398557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20021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69559" y="1530447"/>
            <a:ext cx="3302441" cy="1586027"/>
          </a:xfrm>
        </p:spPr>
        <p:txBody>
          <a:bodyPr lIns="0" rIns="0" anchor="t">
            <a:noAutofit/>
          </a:bodyPr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0427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909800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3923391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ife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9EE37ED7-3097-F982-1A2B-F823F54B3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4005072" cy="6865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E8E73A-D38E-B271-6FB3-E7B28F8EDE0A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EB2B18-83AF-B626-75D2-7A2EBB489553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13EABE-AAC6-303C-4DD9-4F11033A3D99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039763-4B08-9B27-8027-85AC21D481C0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35299A-7CC5-8908-AB07-42F6DB0DD391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9">
            <a:extLst>
              <a:ext uri="{FF2B5EF4-FFF2-40B4-BE49-F238E27FC236}">
                <a16:creationId xmlns:a16="http://schemas.microsoft.com/office/drawing/2014/main" id="{984121F0-5A14-8848-59C3-74F15398057E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DDF3EC-A55D-B639-F4A5-7284E8EDE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21" name="Freeform: Shape 56">
              <a:extLst>
                <a:ext uri="{FF2B5EF4-FFF2-40B4-BE49-F238E27FC236}">
                  <a16:creationId xmlns:a16="http://schemas.microsoft.com/office/drawing/2014/main" id="{57C78EAB-9CD2-0CCC-0915-E85EA469F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BB470D6D-A154-0169-8BD7-EC8B043CE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F8370486-7E42-2EB7-4182-7C9B8FC9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963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4004064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9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5580643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y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545740-F593-30FB-6A7A-5991B0E4F04A}"/>
              </a:ext>
            </a:extLst>
          </p:cNvPr>
          <p:cNvGrpSpPr/>
          <p:nvPr userDrawn="1"/>
        </p:nvGrpSpPr>
        <p:grpSpPr>
          <a:xfrm>
            <a:off x="685799" y="1828800"/>
            <a:ext cx="3657601" cy="48558"/>
            <a:chOff x="1304144" y="2906719"/>
            <a:chExt cx="3500098" cy="485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056E29-BEE9-1003-1891-BEB027B22C14}"/>
                </a:ext>
              </a:extLst>
            </p:cNvPr>
            <p:cNvSpPr/>
            <p:nvPr/>
          </p:nvSpPr>
          <p:spPr>
            <a:xfrm>
              <a:off x="1304144" y="2909558"/>
              <a:ext cx="875024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E600E3-25F9-E148-E8A5-76C6A3800550}"/>
                </a:ext>
              </a:extLst>
            </p:cNvPr>
            <p:cNvSpPr/>
            <p:nvPr/>
          </p:nvSpPr>
          <p:spPr>
            <a:xfrm>
              <a:off x="2179169" y="2906719"/>
              <a:ext cx="875024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9BD4E0-EFCC-0244-F194-612563005E84}"/>
                </a:ext>
              </a:extLst>
            </p:cNvPr>
            <p:cNvSpPr/>
            <p:nvPr/>
          </p:nvSpPr>
          <p:spPr>
            <a:xfrm>
              <a:off x="3054193" y="2906719"/>
              <a:ext cx="87502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6B7726-B863-F8B4-A9D6-429C741EE396}"/>
                </a:ext>
              </a:extLst>
            </p:cNvPr>
            <p:cNvSpPr/>
            <p:nvPr/>
          </p:nvSpPr>
          <p:spPr>
            <a:xfrm>
              <a:off x="3929218" y="2906719"/>
              <a:ext cx="875024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black background with blue and grey text&#10;&#10;Description automatically generated">
            <a:extLst>
              <a:ext uri="{FF2B5EF4-FFF2-40B4-BE49-F238E27FC236}">
                <a16:creationId xmlns:a16="http://schemas.microsoft.com/office/drawing/2014/main" id="{7FC9F515-8354-1623-9563-6B6A6CEA5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14400"/>
            <a:ext cx="4064510" cy="68580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8F265A8B-0B53-5E1A-5130-E1D473E080AE}"/>
              </a:ext>
            </a:extLst>
          </p:cNvPr>
          <p:cNvSpPr/>
          <p:nvPr userDrawn="1"/>
        </p:nvSpPr>
        <p:spPr>
          <a:xfrm>
            <a:off x="-4349" y="2407357"/>
            <a:ext cx="9144000" cy="2743200"/>
          </a:xfrm>
          <a:custGeom>
            <a:avLst/>
            <a:gdLst>
              <a:gd name="connsiteX0" fmla="*/ 0 w 9144000"/>
              <a:gd name="connsiteY0" fmla="*/ 0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0 h 2743200"/>
              <a:gd name="connsiteX0" fmla="*/ 0 w 9144000"/>
              <a:gd name="connsiteY0" fmla="*/ 1272208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272208 h 2743200"/>
              <a:gd name="connsiteX0" fmla="*/ 0 w 9144000"/>
              <a:gd name="connsiteY0" fmla="*/ 1402836 h 2743200"/>
              <a:gd name="connsiteX1" fmla="*/ 9144000 w 9144000"/>
              <a:gd name="connsiteY1" fmla="*/ 0 h 2743200"/>
              <a:gd name="connsiteX2" fmla="*/ 9144000 w 9144000"/>
              <a:gd name="connsiteY2" fmla="*/ 2743200 h 2743200"/>
              <a:gd name="connsiteX3" fmla="*/ 0 w 9144000"/>
              <a:gd name="connsiteY3" fmla="*/ 2743200 h 2743200"/>
              <a:gd name="connsiteX4" fmla="*/ 0 w 9144000"/>
              <a:gd name="connsiteY4" fmla="*/ 1402836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743200">
                <a:moveTo>
                  <a:pt x="0" y="1402836"/>
                </a:moveTo>
                <a:lnTo>
                  <a:pt x="9144000" y="0"/>
                </a:lnTo>
                <a:lnTo>
                  <a:pt x="9144000" y="2743200"/>
                </a:lnTo>
                <a:lnTo>
                  <a:pt x="0" y="2743200"/>
                </a:lnTo>
                <a:lnTo>
                  <a:pt x="0" y="140283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638942-1B69-A0BC-1030-1FAF34F9E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349" y="1724998"/>
            <a:ext cx="9148349" cy="3425559"/>
            <a:chOff x="-4349" y="1724998"/>
            <a:chExt cx="9148349" cy="3425559"/>
          </a:xfrm>
        </p:grpSpPr>
        <p:sp>
          <p:nvSpPr>
            <p:cNvPr id="18" name="Freeform: Shape 56">
              <a:extLst>
                <a:ext uri="{FF2B5EF4-FFF2-40B4-BE49-F238E27FC236}">
                  <a16:creationId xmlns:a16="http://schemas.microsoft.com/office/drawing/2014/main" id="{D00A2F59-C728-18D9-027B-1DB910BDD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4349" y="1724998"/>
              <a:ext cx="9148349" cy="3425559"/>
            </a:xfrm>
            <a:custGeom>
              <a:avLst/>
              <a:gdLst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489769 h 4789231"/>
                <a:gd name="connsiteX0" fmla="*/ 12192000 w 12192000"/>
                <a:gd name="connsiteY0" fmla="*/ 0 h 4789231"/>
                <a:gd name="connsiteX1" fmla="*/ 12192000 w 12192000"/>
                <a:gd name="connsiteY1" fmla="*/ 4789231 h 4789231"/>
                <a:gd name="connsiteX2" fmla="*/ 0 w 12192000"/>
                <a:gd name="connsiteY2" fmla="*/ 4789231 h 4789231"/>
                <a:gd name="connsiteX3" fmla="*/ 0 w 12192000"/>
                <a:gd name="connsiteY3" fmla="*/ 2887334 h 4789231"/>
                <a:gd name="connsiteX4" fmla="*/ 12192000 w 12192000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195747 w 12195747"/>
                <a:gd name="connsiteY0" fmla="*/ 0 h 4789231"/>
                <a:gd name="connsiteX1" fmla="*/ 12195747 w 12195747"/>
                <a:gd name="connsiteY1" fmla="*/ 4789231 h 4789231"/>
                <a:gd name="connsiteX2" fmla="*/ 3747 w 12195747"/>
                <a:gd name="connsiteY2" fmla="*/ 4789231 h 4789231"/>
                <a:gd name="connsiteX3" fmla="*/ 0 w 12195747"/>
                <a:gd name="connsiteY3" fmla="*/ 2902324 h 4789231"/>
                <a:gd name="connsiteX4" fmla="*/ 12195747 w 12195747"/>
                <a:gd name="connsiteY4" fmla="*/ 0 h 4789231"/>
                <a:gd name="connsiteX0" fmla="*/ 12208455 w 12208455"/>
                <a:gd name="connsiteY0" fmla="*/ 0 h 4776408"/>
                <a:gd name="connsiteX1" fmla="*/ 12195747 w 12208455"/>
                <a:gd name="connsiteY1" fmla="*/ 4776408 h 4776408"/>
                <a:gd name="connsiteX2" fmla="*/ 3747 w 12208455"/>
                <a:gd name="connsiteY2" fmla="*/ 4776408 h 4776408"/>
                <a:gd name="connsiteX3" fmla="*/ 0 w 12208455"/>
                <a:gd name="connsiteY3" fmla="*/ 2889501 h 4776408"/>
                <a:gd name="connsiteX4" fmla="*/ 12208455 w 12208455"/>
                <a:gd name="connsiteY4" fmla="*/ 0 h 4776408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3747 w 12233872"/>
                <a:gd name="connsiteY2" fmla="*/ 477640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33872"/>
                <a:gd name="connsiteY0" fmla="*/ 0 h 4789231"/>
                <a:gd name="connsiteX1" fmla="*/ 12233872 w 12233872"/>
                <a:gd name="connsiteY1" fmla="*/ 4789231 h 4789231"/>
                <a:gd name="connsiteX2" fmla="*/ 191907 w 12233872"/>
                <a:gd name="connsiteY2" fmla="*/ 4543678 h 4789231"/>
                <a:gd name="connsiteX3" fmla="*/ 0 w 12233872"/>
                <a:gd name="connsiteY3" fmla="*/ 2889501 h 4789231"/>
                <a:gd name="connsiteX4" fmla="*/ 12208455 w 12233872"/>
                <a:gd name="connsiteY4" fmla="*/ 0 h 4789231"/>
                <a:gd name="connsiteX0" fmla="*/ 12208455 w 12208455"/>
                <a:gd name="connsiteY0" fmla="*/ 0 h 4660618"/>
                <a:gd name="connsiteX1" fmla="*/ 12148897 w 12208455"/>
                <a:gd name="connsiteY1" fmla="*/ 4660618 h 4660618"/>
                <a:gd name="connsiteX2" fmla="*/ 191907 w 12208455"/>
                <a:gd name="connsiteY2" fmla="*/ 4543678 h 4660618"/>
                <a:gd name="connsiteX3" fmla="*/ 0 w 12208455"/>
                <a:gd name="connsiteY3" fmla="*/ 2889501 h 4660618"/>
                <a:gd name="connsiteX4" fmla="*/ 12208455 w 12208455"/>
                <a:gd name="connsiteY4" fmla="*/ 0 h 4660618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208455 w 12209593"/>
                <a:gd name="connsiteY0" fmla="*/ 0 h 4789233"/>
                <a:gd name="connsiteX1" fmla="*/ 12209593 w 12209593"/>
                <a:gd name="connsiteY1" fmla="*/ 4789233 h 4789233"/>
                <a:gd name="connsiteX2" fmla="*/ 191907 w 12209593"/>
                <a:gd name="connsiteY2" fmla="*/ 4543678 h 4789233"/>
                <a:gd name="connsiteX3" fmla="*/ 0 w 12209593"/>
                <a:gd name="connsiteY3" fmla="*/ 2889501 h 4789233"/>
                <a:gd name="connsiteX4" fmla="*/ 12208455 w 12209593"/>
                <a:gd name="connsiteY4" fmla="*/ 0 h 4789233"/>
                <a:gd name="connsiteX0" fmla="*/ 12190246 w 12209593"/>
                <a:gd name="connsiteY0" fmla="*/ 0 h 4666744"/>
                <a:gd name="connsiteX1" fmla="*/ 12209593 w 12209593"/>
                <a:gd name="connsiteY1" fmla="*/ 4666744 h 4666744"/>
                <a:gd name="connsiteX2" fmla="*/ 191907 w 12209593"/>
                <a:gd name="connsiteY2" fmla="*/ 4421189 h 4666744"/>
                <a:gd name="connsiteX3" fmla="*/ 0 w 12209593"/>
                <a:gd name="connsiteY3" fmla="*/ 2767012 h 4666744"/>
                <a:gd name="connsiteX4" fmla="*/ 12190246 w 12209593"/>
                <a:gd name="connsiteY4" fmla="*/ 0 h 4666744"/>
                <a:gd name="connsiteX0" fmla="*/ 12208455 w 12209593"/>
                <a:gd name="connsiteY0" fmla="*/ 0 h 4642246"/>
                <a:gd name="connsiteX1" fmla="*/ 12209593 w 12209593"/>
                <a:gd name="connsiteY1" fmla="*/ 4642246 h 4642246"/>
                <a:gd name="connsiteX2" fmla="*/ 191907 w 12209593"/>
                <a:gd name="connsiteY2" fmla="*/ 4396691 h 4642246"/>
                <a:gd name="connsiteX3" fmla="*/ 0 w 12209593"/>
                <a:gd name="connsiteY3" fmla="*/ 2742514 h 4642246"/>
                <a:gd name="connsiteX4" fmla="*/ 12208455 w 12209593"/>
                <a:gd name="connsiteY4" fmla="*/ 0 h 4642246"/>
                <a:gd name="connsiteX0" fmla="*/ 12214526 w 12214544"/>
                <a:gd name="connsiteY0" fmla="*/ 0 h 4611624"/>
                <a:gd name="connsiteX1" fmla="*/ 12209593 w 12214544"/>
                <a:gd name="connsiteY1" fmla="*/ 4611624 h 4611624"/>
                <a:gd name="connsiteX2" fmla="*/ 191907 w 12214544"/>
                <a:gd name="connsiteY2" fmla="*/ 4366069 h 4611624"/>
                <a:gd name="connsiteX3" fmla="*/ 0 w 12214544"/>
                <a:gd name="connsiteY3" fmla="*/ 2711892 h 4611624"/>
                <a:gd name="connsiteX4" fmla="*/ 12214526 w 12214544"/>
                <a:gd name="connsiteY4" fmla="*/ 0 h 4611624"/>
                <a:gd name="connsiteX0" fmla="*/ 12208457 w 12209593"/>
                <a:gd name="connsiteY0" fmla="*/ 0 h 4593252"/>
                <a:gd name="connsiteX1" fmla="*/ 12209593 w 12209593"/>
                <a:gd name="connsiteY1" fmla="*/ 4593252 h 4593252"/>
                <a:gd name="connsiteX2" fmla="*/ 191907 w 12209593"/>
                <a:gd name="connsiteY2" fmla="*/ 4347697 h 4593252"/>
                <a:gd name="connsiteX3" fmla="*/ 0 w 12209593"/>
                <a:gd name="connsiteY3" fmla="*/ 2693520 h 4593252"/>
                <a:gd name="connsiteX4" fmla="*/ 12208457 w 12209593"/>
                <a:gd name="connsiteY4" fmla="*/ 0 h 4593252"/>
                <a:gd name="connsiteX0" fmla="*/ 12214527 w 12214546"/>
                <a:gd name="connsiteY0" fmla="*/ 0 h 4599377"/>
                <a:gd name="connsiteX1" fmla="*/ 12209593 w 12214546"/>
                <a:gd name="connsiteY1" fmla="*/ 4599377 h 4599377"/>
                <a:gd name="connsiteX2" fmla="*/ 191907 w 12214546"/>
                <a:gd name="connsiteY2" fmla="*/ 4353822 h 4599377"/>
                <a:gd name="connsiteX3" fmla="*/ 0 w 12214546"/>
                <a:gd name="connsiteY3" fmla="*/ 2699645 h 4599377"/>
                <a:gd name="connsiteX4" fmla="*/ 12214527 w 12214546"/>
                <a:gd name="connsiteY4" fmla="*/ 0 h 4599377"/>
                <a:gd name="connsiteX0" fmla="*/ 12214527 w 12214545"/>
                <a:gd name="connsiteY0" fmla="*/ 0 h 4611627"/>
                <a:gd name="connsiteX1" fmla="*/ 12209593 w 12214545"/>
                <a:gd name="connsiteY1" fmla="*/ 4611627 h 4611627"/>
                <a:gd name="connsiteX2" fmla="*/ 191907 w 12214545"/>
                <a:gd name="connsiteY2" fmla="*/ 4366072 h 4611627"/>
                <a:gd name="connsiteX3" fmla="*/ 0 w 12214545"/>
                <a:gd name="connsiteY3" fmla="*/ 2711895 h 4611627"/>
                <a:gd name="connsiteX4" fmla="*/ 12214527 w 12214545"/>
                <a:gd name="connsiteY4" fmla="*/ 0 h 4611627"/>
                <a:gd name="connsiteX0" fmla="*/ 12214527 w 12214532"/>
                <a:gd name="connsiteY0" fmla="*/ 0 h 4611627"/>
                <a:gd name="connsiteX1" fmla="*/ 12197454 w 12214532"/>
                <a:gd name="connsiteY1" fmla="*/ 4611627 h 4611627"/>
                <a:gd name="connsiteX2" fmla="*/ 191907 w 12214532"/>
                <a:gd name="connsiteY2" fmla="*/ 4366072 h 4611627"/>
                <a:gd name="connsiteX3" fmla="*/ 0 w 12214532"/>
                <a:gd name="connsiteY3" fmla="*/ 2711895 h 4611627"/>
                <a:gd name="connsiteX4" fmla="*/ 12214527 w 12214532"/>
                <a:gd name="connsiteY4" fmla="*/ 0 h 4611627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14527 w 12214535"/>
                <a:gd name="connsiteY0" fmla="*/ 0 h 4617751"/>
                <a:gd name="connsiteX1" fmla="*/ 12203523 w 12214535"/>
                <a:gd name="connsiteY1" fmla="*/ 4617751 h 4617751"/>
                <a:gd name="connsiteX2" fmla="*/ 191907 w 12214535"/>
                <a:gd name="connsiteY2" fmla="*/ 4366072 h 4617751"/>
                <a:gd name="connsiteX3" fmla="*/ 0 w 12214535"/>
                <a:gd name="connsiteY3" fmla="*/ 2711895 h 4617751"/>
                <a:gd name="connsiteX4" fmla="*/ 12214527 w 12214535"/>
                <a:gd name="connsiteY4" fmla="*/ 0 h 4617751"/>
                <a:gd name="connsiteX0" fmla="*/ 12208456 w 12208474"/>
                <a:gd name="connsiteY0" fmla="*/ 0 h 4605503"/>
                <a:gd name="connsiteX1" fmla="*/ 12203523 w 12208474"/>
                <a:gd name="connsiteY1" fmla="*/ 4605503 h 4605503"/>
                <a:gd name="connsiteX2" fmla="*/ 191907 w 12208474"/>
                <a:gd name="connsiteY2" fmla="*/ 4353824 h 4605503"/>
                <a:gd name="connsiteX3" fmla="*/ 0 w 12208474"/>
                <a:gd name="connsiteY3" fmla="*/ 2699647 h 4605503"/>
                <a:gd name="connsiteX4" fmla="*/ 12208456 w 12208474"/>
                <a:gd name="connsiteY4" fmla="*/ 0 h 4605503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60970"/>
                <a:gd name="connsiteY0" fmla="*/ 0 h 4611628"/>
                <a:gd name="connsiteX1" fmla="*/ 12203523 w 12260970"/>
                <a:gd name="connsiteY1" fmla="*/ 4611628 h 4611628"/>
                <a:gd name="connsiteX2" fmla="*/ 191907 w 12260970"/>
                <a:gd name="connsiteY2" fmla="*/ 4359949 h 4611628"/>
                <a:gd name="connsiteX3" fmla="*/ 0 w 12260970"/>
                <a:gd name="connsiteY3" fmla="*/ 2705772 h 4611628"/>
                <a:gd name="connsiteX4" fmla="*/ 12196317 w 12260970"/>
                <a:gd name="connsiteY4" fmla="*/ 0 h 4611628"/>
                <a:gd name="connsiteX0" fmla="*/ 12196317 w 12203523"/>
                <a:gd name="connsiteY0" fmla="*/ 0 h 4611628"/>
                <a:gd name="connsiteX1" fmla="*/ 12203523 w 12203523"/>
                <a:gd name="connsiteY1" fmla="*/ 4611628 h 4611628"/>
                <a:gd name="connsiteX2" fmla="*/ 191907 w 12203523"/>
                <a:gd name="connsiteY2" fmla="*/ 4359949 h 4611628"/>
                <a:gd name="connsiteX3" fmla="*/ 0 w 12203523"/>
                <a:gd name="connsiteY3" fmla="*/ 2705772 h 4611628"/>
                <a:gd name="connsiteX4" fmla="*/ 12196317 w 12203523"/>
                <a:gd name="connsiteY4" fmla="*/ 0 h 4611628"/>
                <a:gd name="connsiteX0" fmla="*/ 12196317 w 12203523"/>
                <a:gd name="connsiteY0" fmla="*/ 0 h 4611678"/>
                <a:gd name="connsiteX1" fmla="*/ 12203523 w 12203523"/>
                <a:gd name="connsiteY1" fmla="*/ 4611628 h 4611678"/>
                <a:gd name="connsiteX2" fmla="*/ 191907 w 12203523"/>
                <a:gd name="connsiteY2" fmla="*/ 4359949 h 4611678"/>
                <a:gd name="connsiteX3" fmla="*/ 0 w 12203523"/>
                <a:gd name="connsiteY3" fmla="*/ 2705772 h 4611678"/>
                <a:gd name="connsiteX4" fmla="*/ 12196317 w 12203523"/>
                <a:gd name="connsiteY4" fmla="*/ 0 h 4611678"/>
                <a:gd name="connsiteX0" fmla="*/ 12202386 w 12203523"/>
                <a:gd name="connsiteY0" fmla="*/ 0 h 4599430"/>
                <a:gd name="connsiteX1" fmla="*/ 12203523 w 12203523"/>
                <a:gd name="connsiteY1" fmla="*/ 4599380 h 4599430"/>
                <a:gd name="connsiteX2" fmla="*/ 191907 w 12203523"/>
                <a:gd name="connsiteY2" fmla="*/ 4347701 h 4599430"/>
                <a:gd name="connsiteX3" fmla="*/ 0 w 12203523"/>
                <a:gd name="connsiteY3" fmla="*/ 2693524 h 4599430"/>
                <a:gd name="connsiteX4" fmla="*/ 12202386 w 12203523"/>
                <a:gd name="connsiteY4" fmla="*/ 0 h 4599430"/>
                <a:gd name="connsiteX0" fmla="*/ 12202386 w 12203523"/>
                <a:gd name="connsiteY0" fmla="*/ 0 h 4605554"/>
                <a:gd name="connsiteX1" fmla="*/ 12203523 w 12203523"/>
                <a:gd name="connsiteY1" fmla="*/ 4605504 h 4605554"/>
                <a:gd name="connsiteX2" fmla="*/ 191907 w 12203523"/>
                <a:gd name="connsiteY2" fmla="*/ 4353825 h 4605554"/>
                <a:gd name="connsiteX3" fmla="*/ 0 w 12203523"/>
                <a:gd name="connsiteY3" fmla="*/ 2699648 h 4605554"/>
                <a:gd name="connsiteX4" fmla="*/ 12202386 w 12203523"/>
                <a:gd name="connsiteY4" fmla="*/ 0 h 4605554"/>
                <a:gd name="connsiteX0" fmla="*/ 12202386 w 12203523"/>
                <a:gd name="connsiteY0" fmla="*/ 0 h 4611679"/>
                <a:gd name="connsiteX1" fmla="*/ 12203523 w 12203523"/>
                <a:gd name="connsiteY1" fmla="*/ 4611629 h 4611679"/>
                <a:gd name="connsiteX2" fmla="*/ 191907 w 12203523"/>
                <a:gd name="connsiteY2" fmla="*/ 4359950 h 4611679"/>
                <a:gd name="connsiteX3" fmla="*/ 0 w 12203523"/>
                <a:gd name="connsiteY3" fmla="*/ 2705773 h 4611679"/>
                <a:gd name="connsiteX4" fmla="*/ 12202386 w 12203523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05773 h 4611679"/>
                <a:gd name="connsiteX4" fmla="*/ 12204710 w 12205847"/>
                <a:gd name="connsiteY4" fmla="*/ 0 h 4611679"/>
                <a:gd name="connsiteX0" fmla="*/ 12204710 w 12205847"/>
                <a:gd name="connsiteY0" fmla="*/ 0 h 4611679"/>
                <a:gd name="connsiteX1" fmla="*/ 12205847 w 12205847"/>
                <a:gd name="connsiteY1" fmla="*/ 4611629 h 4611679"/>
                <a:gd name="connsiteX2" fmla="*/ 0 w 12205847"/>
                <a:gd name="connsiteY2" fmla="*/ 4604929 h 4611679"/>
                <a:gd name="connsiteX3" fmla="*/ 2324 w 12205847"/>
                <a:gd name="connsiteY3" fmla="*/ 2748644 h 4611679"/>
                <a:gd name="connsiteX4" fmla="*/ 12204710 w 12205847"/>
                <a:gd name="connsiteY4" fmla="*/ 0 h 461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847" h="4611679">
                  <a:moveTo>
                    <a:pt x="12204710" y="0"/>
                  </a:moveTo>
                  <a:cubicBezTo>
                    <a:pt x="12205089" y="1596411"/>
                    <a:pt x="12205469" y="4625952"/>
                    <a:pt x="12205847" y="4611629"/>
                  </a:cubicBezTo>
                  <a:lnTo>
                    <a:pt x="0" y="4604929"/>
                  </a:lnTo>
                  <a:cubicBezTo>
                    <a:pt x="775" y="3986167"/>
                    <a:pt x="1549" y="3367406"/>
                    <a:pt x="2324" y="2748644"/>
                  </a:cubicBezTo>
                  <a:cubicBezTo>
                    <a:pt x="6100197" y="1297482"/>
                    <a:pt x="6106551" y="1352886"/>
                    <a:pt x="12204710" y="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alpha val="90000"/>
                  </a:schemeClr>
                </a:gs>
                <a:gs pos="0">
                  <a:schemeClr val="accent6"/>
                </a:gs>
                <a:gs pos="100000">
                  <a:srgbClr val="43A44D"/>
                </a:gs>
                <a:gs pos="33000">
                  <a:schemeClr val="accent1">
                    <a:alpha val="90000"/>
                  </a:schemeClr>
                </a:gs>
              </a:gsLst>
              <a:lin ang="18000000" scaled="0"/>
            </a:gra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2000" b="1">
                <a:solidFill>
                  <a:schemeClr val="accent1">
                    <a:lumMod val="50000"/>
                  </a:schemeClr>
                </a:solidFill>
                <a:cs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348B267-AAD3-54BE-647B-B95E5310F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-3749" y="3778956"/>
              <a:ext cx="2465595" cy="1371601"/>
            </a:xfrm>
            <a:prstGeom prst="rtTriangle">
              <a:avLst/>
            </a:prstGeom>
            <a:solidFill>
              <a:schemeClr val="accent2">
                <a:alpha val="5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</p:grpSp>
      <p:sp>
        <p:nvSpPr>
          <p:cNvPr id="21" name="Title 6">
            <a:extLst>
              <a:ext uri="{FF2B5EF4-FFF2-40B4-BE49-F238E27FC236}">
                <a16:creationId xmlns:a16="http://schemas.microsoft.com/office/drawing/2014/main" id="{97A7FBA9-E506-FE5B-B0CF-D4F63042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743200"/>
            <a:ext cx="6858000" cy="11430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59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90C70-F64D-3347-9538-C68092A8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370013"/>
            <a:ext cx="7772400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293A1660-0021-7F4B-995E-6DB5E31F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14400"/>
          </a:xfrm>
          <a:prstGeom prst="rect">
            <a:avLst/>
          </a:prstGeom>
        </p:spPr>
        <p:txBody>
          <a:bodyPr vert="horz" lIns="0" tIns="0" rIns="0" bIns="9144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60" r:id="rId2"/>
    <p:sldLayoutId id="2147483762" r:id="rId3"/>
    <p:sldLayoutId id="2147483763" r:id="rId4"/>
    <p:sldLayoutId id="2147483764" r:id="rId5"/>
    <p:sldLayoutId id="2147483767" r:id="rId6"/>
    <p:sldLayoutId id="2147483768" r:id="rId7"/>
    <p:sldLayoutId id="2147483765" r:id="rId8"/>
    <p:sldLayoutId id="2147483766" r:id="rId9"/>
    <p:sldLayoutId id="2147483772" r:id="rId10"/>
    <p:sldLayoutId id="2147483771" r:id="rId11"/>
    <p:sldLayoutId id="2147483773" r:id="rId12"/>
    <p:sldLayoutId id="2147483753" r:id="rId13"/>
    <p:sldLayoutId id="2147483784" r:id="rId14"/>
    <p:sldLayoutId id="2147483786" r:id="rId15"/>
    <p:sldLayoutId id="2147483787" r:id="rId16"/>
    <p:sldLayoutId id="2147483788" r:id="rId17"/>
    <p:sldLayoutId id="2147483789" r:id="rId18"/>
    <p:sldLayoutId id="2147483785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57" r:id="rId25"/>
    <p:sldLayoutId id="2147483754" r:id="rId26"/>
    <p:sldLayoutId id="2147483755" r:id="rId27"/>
    <p:sldLayoutId id="2147483783" r:id="rId28"/>
    <p:sldLayoutId id="2147483780" r:id="rId29"/>
    <p:sldLayoutId id="2147483774" r:id="rId30"/>
    <p:sldLayoutId id="2147483777" r:id="rId31"/>
    <p:sldLayoutId id="2147483778" r:id="rId32"/>
    <p:sldLayoutId id="2147483758" r:id="rId33"/>
    <p:sldLayoutId id="2147483725" r:id="rId34"/>
    <p:sldLayoutId id="2147483756" r:id="rId35"/>
    <p:sldLayoutId id="2147483782" r:id="rId36"/>
    <p:sldLayoutId id="2147483795" r:id="rId37"/>
    <p:sldLayoutId id="2147483796" r:id="rId38"/>
    <p:sldLayoutId id="2147483797" r:id="rId3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43A44D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None/>
        <a:defRPr sz="1500" b="0" kern="1200">
          <a:solidFill>
            <a:schemeClr val="accent2"/>
          </a:solidFill>
          <a:latin typeface="Century Gothic" panose="020B0502020202020204" pitchFamily="34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None/>
        <a:tabLst/>
        <a:defRPr sz="11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28600" indent="-118872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tabLst/>
        <a:defRPr sz="11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457200" indent="-118872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1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685800" indent="-118872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1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/>
          <p:cNvSpPr>
            <a:spLocks noGrp="1"/>
          </p:cNvSpPr>
          <p:nvPr>
            <p:ph type="title"/>
          </p:nvPr>
        </p:nvSpPr>
        <p:spPr bwMode="auto">
          <a:xfrm>
            <a:off x="628650" y="745331"/>
            <a:ext cx="7886700" cy="52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85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</p:sldLayoutIdLst>
  <p:transition spd="slow">
    <p:push dir="u"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Merriweather Light" charset="0"/>
          <a:ea typeface="Merriweather Light" charset="0"/>
          <a:cs typeface="Merriweather Light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Merriweather Light"/>
          <a:ea typeface="Merriweather Light"/>
          <a:cs typeface="Merriweather Light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240B7B7-D39A-CA60-B5E4-CAF9CA60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228" y="3799489"/>
            <a:ext cx="6858000" cy="1143000"/>
          </a:xfrm>
        </p:spPr>
        <p:txBody>
          <a:bodyPr anchor="b" anchorCtr="0"/>
          <a:lstStyle/>
          <a:p>
            <a:r>
              <a:rPr lang="en-US" dirty="0"/>
              <a:t>Introducing Your Employee </a:t>
            </a:r>
            <a:br>
              <a:rPr lang="en-US" dirty="0"/>
            </a:br>
            <a:r>
              <a:rPr lang="en-US" dirty="0"/>
              <a:t>Assistance Program</a:t>
            </a:r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in a suit talking on a phone">
            <a:extLst>
              <a:ext uri="{FF2B5EF4-FFF2-40B4-BE49-F238E27FC236}">
                <a16:creationId xmlns:a16="http://schemas.microsoft.com/office/drawing/2014/main" id="{30576EF1-562E-8013-1B53-C6F8F55964F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86000" cy="51435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C873D95-CF45-3C8B-3B46-3B24D3521AE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Legal Referrals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784C55-F749-6F66-9730-6300A7B23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Receive legal referrals for personal matters, including: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BC1417-95F6-54DF-E0BE-F09951DCE9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Eldercare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5A3456-9F96-B791-879B-4BBEBCAC66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Estate planning/wills 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8723C-D49A-C738-83B2-BC8DE6146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82DC8E-97E9-7C7D-904E-E329AA6208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Adoption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F7F96-8D6E-AE07-D521-9DEB9CA4D0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Bankruptcy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5B8E80-A816-1DEB-92D2-EC20C40E9C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Divorce</a:t>
            </a:r>
            <a:br>
              <a:rPr lang="en-US" dirty="0"/>
            </a:br>
            <a:r>
              <a:rPr lang="en-US" dirty="0"/>
              <a:t>&amp; Family Law</a:t>
            </a:r>
          </a:p>
        </p:txBody>
      </p:sp>
    </p:spTree>
    <p:extLst>
      <p:ext uri="{BB962C8B-B14F-4D97-AF65-F5344CB8AC3E}">
        <p14:creationId xmlns:p14="http://schemas.microsoft.com/office/powerpoint/2010/main" val="107746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piece of paper">
            <a:extLst>
              <a:ext uri="{FF2B5EF4-FFF2-40B4-BE49-F238E27FC236}">
                <a16:creationId xmlns:a16="http://schemas.microsoft.com/office/drawing/2014/main" id="{9956104C-AFDA-600A-20B5-D8EA2E3CEC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68F62-A8CD-93F5-AEC2-07C8C905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Work-Life Resources </a:t>
            </a:r>
            <a:br>
              <a:rPr lang="en-US" dirty="0"/>
            </a:br>
            <a:r>
              <a:rPr lang="en-US" dirty="0"/>
              <a:t>and Referrals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71E1D-D7BC-53F5-6AD6-31391259AB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600200"/>
            <a:ext cx="3657600" cy="1143000"/>
          </a:xfrm>
        </p:spPr>
        <p:txBody>
          <a:bodyPr/>
          <a:lstStyle/>
          <a:p>
            <a:r>
              <a:rPr lang="en-US" dirty="0"/>
              <a:t>Connect with knowledgeable consultants who can help provide referrals and information for family, caregiving and work-life balance needs: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128B1-64C0-0D00-0407-AAC6A332B72B}"/>
              </a:ext>
            </a:extLst>
          </p:cNvPr>
          <p:cNvSpPr txBox="1"/>
          <p:nvPr/>
        </p:nvSpPr>
        <p:spPr>
          <a:xfrm>
            <a:off x="457200" y="2862071"/>
            <a:ext cx="3657600" cy="1828800"/>
          </a:xfrm>
          <a:prstGeom prst="rect">
            <a:avLst/>
          </a:prstGeom>
          <a:noFill/>
        </p:spPr>
        <p:txBody>
          <a:bodyPr wrap="square" numCol="2" spcCol="228600" rtlCol="0">
            <a:noAutofit/>
          </a:bodyPr>
          <a:lstStyle/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Childcare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Elder care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 care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Adoption  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needs support  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Enrichment activities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Housing  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  </a:t>
            </a:r>
          </a:p>
          <a:p>
            <a:pPr marL="228600" lvl="0" indent="-1188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resources and referrals</a:t>
            </a:r>
          </a:p>
        </p:txBody>
      </p:sp>
    </p:spTree>
    <p:extLst>
      <p:ext uri="{BB962C8B-B14F-4D97-AF65-F5344CB8AC3E}">
        <p14:creationId xmlns:p14="http://schemas.microsoft.com/office/powerpoint/2010/main" val="363860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3DB98-B5E5-FC31-5E4F-3B448004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910" y="1064173"/>
            <a:ext cx="48006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Personal Assistant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1E147AD-E14C-A4B5-20AA-7323AAE732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262" r="29263" b="1"/>
          <a:stretch/>
        </p:blipFill>
        <p:spPr>
          <a:xfrm>
            <a:off x="2" y="10"/>
            <a:ext cx="3199479" cy="5149314"/>
          </a:xfrm>
          <a:prstGeom prst="rect">
            <a:avLst/>
          </a:prstGeom>
          <a:noFill/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0BCC8FD-2B06-56F1-93CE-8D17F520C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96559" y="2065283"/>
            <a:ext cx="4800600" cy="2286000"/>
          </a:xfrm>
        </p:spPr>
        <p:txBody>
          <a:bodyPr>
            <a:normAutofit/>
          </a:bodyPr>
          <a:lstStyle/>
          <a:p>
            <a:r>
              <a:rPr lang="en-US" b="1" dirty="0"/>
              <a:t>Save time in your day and ask your personal assistant to help with referrals for:</a:t>
            </a:r>
          </a:p>
          <a:p>
            <a:pPr marL="171450" indent="-1714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Travel and entertainment</a:t>
            </a:r>
          </a:p>
          <a:p>
            <a:pPr marL="171450" indent="-1714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Seeking professional services</a:t>
            </a:r>
          </a:p>
          <a:p>
            <a:pPr marL="171450" indent="-1714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Cleaning services</a:t>
            </a:r>
          </a:p>
          <a:p>
            <a:pPr marL="171450" indent="-1714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Food delivery</a:t>
            </a:r>
          </a:p>
          <a:p>
            <a:pPr marL="171450" indent="-1714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Everyday tasks </a:t>
            </a:r>
          </a:p>
        </p:txBody>
      </p:sp>
    </p:spTree>
    <p:extLst>
      <p:ext uri="{BB962C8B-B14F-4D97-AF65-F5344CB8AC3E}">
        <p14:creationId xmlns:p14="http://schemas.microsoft.com/office/powerpoint/2010/main" val="321522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567F-C6B7-AAE5-56C5-4A73482D8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Medical Advocacy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7C5AE24-3466-0B5B-8A85-B09DAEA2C60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t="22804" r="-1" b="24198"/>
          <a:stretch/>
        </p:blipFill>
        <p:spPr>
          <a:xfrm>
            <a:off x="457200" y="2286000"/>
            <a:ext cx="3882044" cy="205740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34739-321A-58DE-DBD2-746FAD8598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0" y="2286000"/>
            <a:ext cx="3886200" cy="2057400"/>
          </a:xfrm>
        </p:spPr>
        <p:txBody>
          <a:bodyPr>
            <a:normAutofit/>
          </a:bodyPr>
          <a:lstStyle/>
          <a:p>
            <a:r>
              <a:rPr lang="en-US" dirty="0"/>
              <a:t>Our Medical Advocates are here to help you navigate:</a:t>
            </a:r>
          </a:p>
          <a:p>
            <a:pPr marL="285750" indent="-2857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Insurance claims</a:t>
            </a:r>
          </a:p>
          <a:p>
            <a:pPr marL="285750" indent="-2857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Obtaining Doctor Referrals</a:t>
            </a:r>
          </a:p>
          <a:p>
            <a:pPr marL="285750" indent="-2857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Securing Medical Equipment</a:t>
            </a:r>
          </a:p>
          <a:p>
            <a:pPr marL="285750" indent="-285750">
              <a:buClr>
                <a:srgbClr val="43A44D"/>
              </a:buClr>
              <a:buFont typeface="Arial" panose="020B0604020202020204" pitchFamily="34" charset="0"/>
              <a:buChar char="•"/>
            </a:pPr>
            <a:r>
              <a:rPr lang="en-US" dirty="0"/>
              <a:t>Planning for Transitional Care and Discharge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4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-282"/>
          <a:stretch>
            <a:fillRect/>
          </a:stretch>
        </p:blipFill>
        <p:spPr bwMode="auto">
          <a:xfrm>
            <a:off x="-31128" y="2136228"/>
            <a:ext cx="9175128" cy="3007272"/>
          </a:xfrm>
          <a:noFill/>
          <a:ln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632930" y="3637112"/>
            <a:ext cx="3379436" cy="14275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5666365" y="3864344"/>
            <a:ext cx="32337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1" hangingPunct="1"/>
            <a:r>
              <a:rPr lang="en-US" altLang="en-US" sz="2400" b="1" dirty="0">
                <a:solidFill>
                  <a:schemeClr val="accent1"/>
                </a:solidFill>
                <a:latin typeface="Merriweather"/>
                <a:ea typeface="Merriweather"/>
                <a:cs typeface="Merriweather"/>
              </a:rPr>
              <a:t>Take the High Road Ride Reimbursement Program</a:t>
            </a: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400050" y="190603"/>
            <a:ext cx="598765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5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Call a cab, Uber, Lyft, Fasten, or another ride-sharing program</a:t>
            </a:r>
          </a:p>
          <a:p>
            <a:pPr marL="214313" indent="-214313"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5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Keep your receipt	 </a:t>
            </a:r>
          </a:p>
          <a:p>
            <a:pPr marL="214313" indent="-214313"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5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Call the helpline for instructions on receiving reimbursement for your ride</a:t>
            </a:r>
          </a:p>
          <a:p>
            <a:pPr marL="214313" indent="-214313"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5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Reimbursement up to $45.00- excludes tip</a:t>
            </a:r>
          </a:p>
          <a:p>
            <a:pPr marL="214313" indent="-214313"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5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 once per calendar year per person (age 18+)</a:t>
            </a:r>
          </a:p>
          <a:p>
            <a:pPr marL="214313" indent="-214313"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5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May submit receipt up to 60 days from date of service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e We Seeing An Unusual Number Of Natural Disasters In 2017?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/>
          <a:srcRect r="22391" b="-1"/>
          <a:stretch/>
        </p:blipFill>
        <p:spPr bwMode="auto">
          <a:xfrm>
            <a:off x="6396991" y="7"/>
            <a:ext cx="2747010" cy="2551169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pic>
        <p:nvPicPr>
          <p:cNvPr id="1032" name="Picture 8" descr="Future Directions in Civil-Military Responses to Natural Disasters"/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/>
          <a:srcRect r="17067" b="-4"/>
          <a:stretch/>
        </p:blipFill>
        <p:spPr bwMode="auto">
          <a:xfrm>
            <a:off x="3836485" y="7"/>
            <a:ext cx="3088583" cy="2551169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1026" name="Picture 2" descr="CZU Lightning Complex Fires 76% Contained: Cal Fire | Santa Cruz, CA Patch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4"/>
          <a:srcRect t="1402" r="-1" b="34024"/>
          <a:stretch/>
        </p:blipFill>
        <p:spPr bwMode="auto">
          <a:xfrm>
            <a:off x="3876265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511" y="25073"/>
            <a:ext cx="3691754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l" eaLnBrk="1" hangingPunct="1"/>
            <a:r>
              <a:rPr lang="en-US" sz="2550" dirty="0">
                <a:solidFill>
                  <a:schemeClr val="tx1"/>
                </a:solidFill>
                <a:latin typeface="+mj-lt"/>
              </a:rPr>
              <a:t>Critical Incident Stress Debriefings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88745" y="1412984"/>
            <a:ext cx="3691754" cy="3218762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/>
          <a:p>
            <a:pPr marL="171450" indent="-17145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Century Gothic" panose="020B0502020202020204" pitchFamily="34" charset="0"/>
              </a:rPr>
              <a:t>Dealing with the unexpected...</a:t>
            </a:r>
          </a:p>
          <a:p>
            <a:pPr marL="171450" indent="-17145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Century Gothic" panose="020B0502020202020204" pitchFamily="34" charset="0"/>
              </a:rPr>
              <a:t>Critical Incident Support staff are selected from highly qualified clinicians who are experienced in dealing with a variety  of critical Incidents. We can provide both group interventions and one-to-one support in a range of scenarios:</a:t>
            </a:r>
          </a:p>
          <a:p>
            <a:pPr marL="171450" indent="-17145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Century Gothic" panose="020B0502020202020204" pitchFamily="34" charset="0"/>
              </a:rPr>
              <a:t>Major changes can impact work/family life</a:t>
            </a:r>
          </a:p>
          <a:p>
            <a:pPr marL="171450" indent="-17145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Century Gothic" panose="020B0502020202020204" pitchFamily="34" charset="0"/>
              </a:rPr>
              <a:t>Death or injury in the workplace</a:t>
            </a:r>
          </a:p>
          <a:p>
            <a:pPr marL="171450" indent="-171450" fontAlgn="base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Century Gothic" panose="020B0502020202020204" pitchFamily="34" charset="0"/>
              </a:rPr>
              <a:t>Industrial accidents and environmental</a:t>
            </a:r>
            <a:br>
              <a:rPr lang="en-US" sz="1500" dirty="0">
                <a:latin typeface="Century Gothic" panose="020B0502020202020204" pitchFamily="34" charset="0"/>
              </a:rPr>
            </a:br>
            <a:r>
              <a:rPr lang="en-US" sz="1500" dirty="0">
                <a:latin typeface="Century Gothic" panose="020B0502020202020204" pitchFamily="34" charset="0"/>
              </a:rPr>
              <a:t>disasters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144" y="844878"/>
            <a:ext cx="2206196" cy="1012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On Management - Global Gurus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/>
          <a:srcRect t="7813" b="7813"/>
          <a:stretch>
            <a:fillRect/>
          </a:stretch>
        </p:blipFill>
        <p:spPr bwMode="auto">
          <a:xfrm>
            <a:off x="0" y="1"/>
            <a:ext cx="9144000" cy="220271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5925" y="2260127"/>
            <a:ext cx="882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1200" dirty="0" err="1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AllOne</a:t>
            </a:r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Health Employee Assistance Program (EAP) offers a variety of specialized training, orientation sessions, and wellness seminars covering a range of work-life, wellness, and EAP topics. Orientation and educational seminars are one of the most important ways of reaching out to employees, supervisors, and senior-level management.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021" y="432485"/>
            <a:ext cx="2185220" cy="13388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Merriweather"/>
              </a:rPr>
              <a:t> Trainings and Webinars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50261"/>
              </p:ext>
            </p:extLst>
          </p:nvPr>
        </p:nvGraphicFramePr>
        <p:xfrm>
          <a:off x="0" y="2940783"/>
          <a:ext cx="9143998" cy="2165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4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37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Training Catalog Topics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Webinar Catalog Topics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On-Demand Webinars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2025  Supervisor Excellence Webinar Series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2025 Stress Management Webinar Series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2025 Leadership</a:t>
                      </a:r>
                      <a:r>
                        <a:rPr lang="en-US" sz="1100" baseline="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Certificate Webinar Series</a:t>
                      </a:r>
                      <a:endParaRPr lang="en-US" sz="11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4485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More than 100 off-the-shelf</a:t>
                      </a:r>
                      <a:r>
                        <a:rPr lang="en-US" sz="900" baseline="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seminars are available in topics such as People Management, Wellness, Legal/Financial and Personal/Professional Development. </a:t>
                      </a:r>
                      <a:endParaRPr lang="en-US" sz="9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Our</a:t>
                      </a:r>
                      <a:r>
                        <a:rPr lang="en-US" sz="900" baseline="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80+ Webinar Catalog seminars are fully customizable and tailored to specific challenges and audiences of the organization.</a:t>
                      </a:r>
                      <a:endParaRPr lang="en-US" sz="9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70+ on-demand webinars through the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AllOne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900" kern="120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Health member portal 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may be accessed at any time for individual or group training at home or work. </a:t>
                      </a:r>
                    </a:p>
                    <a:p>
                      <a:endParaRPr lang="en-US" sz="10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 series of practical educational programs designed to help supervisors, managers, and other interested employees to build more engaged and productive work teams. </a:t>
                      </a:r>
                    </a:p>
                    <a:p>
                      <a:endParaRPr lang="en-US" sz="10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This training series is designed to provide your employees with the knowledge and skills necessary to cope more effectively with stress so they can live healthier and more productive lives. </a:t>
                      </a:r>
                    </a:p>
                    <a:p>
                      <a:endParaRPr lang="en-US" sz="10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 quarterly webinar series designed to provide supervisors, managers, and other interested employees with enhanced skills to improve workplace morale, employee motivation, and staff productivity. </a:t>
                      </a:r>
                    </a:p>
                    <a:p>
                      <a:endParaRPr lang="en-US" sz="10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7D79320-595C-C834-443C-51E47342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-1143000"/>
            <a:ext cx="3200400" cy="914400"/>
          </a:xfrm>
        </p:spPr>
        <p:txBody>
          <a:bodyPr vert="horz" lIns="0" tIns="0" rIns="0" bIns="91440" rtlCol="0" anchor="b">
            <a:noAutofit/>
          </a:bodyPr>
          <a:lstStyle/>
          <a:p>
            <a:r>
              <a:rPr lang="en-US" dirty="0"/>
              <a:t>Insights Newsletter</a:t>
            </a:r>
          </a:p>
        </p:txBody>
      </p:sp>
      <p:pic>
        <p:nvPicPr>
          <p:cNvPr id="17" name="Picture Placeholder 16" descr="A person using a computer">
            <a:extLst>
              <a:ext uri="{FF2B5EF4-FFF2-40B4-BE49-F238E27FC236}">
                <a16:creationId xmlns:a16="http://schemas.microsoft.com/office/drawing/2014/main" id="{84A52EAD-1D7C-0465-67D7-669A35255B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AE180E-1B24-B0CA-65EC-2B34B388C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nsights Newsletter">
            <a:extLst>
              <a:ext uri="{FF2B5EF4-FFF2-40B4-BE49-F238E27FC236}">
                <a16:creationId xmlns:a16="http://schemas.microsoft.com/office/drawing/2014/main" id="{7A95A272-9470-A7E8-BA0D-22EA5994E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1" y="685800"/>
            <a:ext cx="2597154" cy="685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86CD0-C4F4-71BB-28E4-28D728A75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7800" y="1600200"/>
            <a:ext cx="3200400" cy="2971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We promote mental health awareness and well-being year-round with our Insights monthly newsletter.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Watch your inbox for monthly Insights newsletters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Enjoy monthly articles, videos, and webinar registration links.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 the Insights Newsletter Hub at: allonehealth.com/insights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 us on social for all the latest resources and news</a:t>
            </a:r>
            <a:b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b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AllOne Health</a:t>
            </a:r>
          </a:p>
        </p:txBody>
      </p:sp>
      <p:pic>
        <p:nvPicPr>
          <p:cNvPr id="5" name="Picture 4" descr="LinkedIn logo icon">
            <a:extLst>
              <a:ext uri="{FF2B5EF4-FFF2-40B4-BE49-F238E27FC236}">
                <a16:creationId xmlns:a16="http://schemas.microsoft.com/office/drawing/2014/main" id="{29292779-C914-AAEF-BA5F-BFC004A69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251960"/>
            <a:ext cx="243374" cy="2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09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 descr="A person holding a phone">
            <a:extLst>
              <a:ext uri="{FF2B5EF4-FFF2-40B4-BE49-F238E27FC236}">
                <a16:creationId xmlns:a16="http://schemas.microsoft.com/office/drawing/2014/main" id="{9DD2C299-6239-0F87-3453-DE5EF43196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6" r="8421" b="2"/>
          <a:stretch/>
        </p:blipFill>
        <p:spPr>
          <a:xfrm>
            <a:off x="20" y="10"/>
            <a:ext cx="2743180" cy="5143490"/>
          </a:xfr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F15B4C8-9EC8-546A-71A5-8B4E516B6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0400" y="1828800"/>
            <a:ext cx="5257800" cy="274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/>
              <a:t>Visit your member landing page at </a:t>
            </a:r>
            <a:br>
              <a:rPr lang="en-US" b="0"/>
            </a:br>
            <a:r>
              <a:rPr lang="en-US" b="1"/>
              <a:t>allonehealth.com/</a:t>
            </a:r>
            <a:r>
              <a:rPr lang="en-US" b="1" err="1"/>
              <a:t>deeroaks</a:t>
            </a:r>
            <a:r>
              <a:rPr lang="en-US" b="1"/>
              <a:t> </a:t>
            </a:r>
            <a:r>
              <a:rPr lang="en-US" b="0"/>
              <a:t>and sign-in to start accessing your benefits: 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/>
              <a:t>Connect</a:t>
            </a:r>
            <a:r>
              <a:rPr lang="en-US"/>
              <a:t> </a:t>
            </a:r>
            <a:r>
              <a:rPr lang="en-US" b="0"/>
              <a:t>via live chat, phone, or online requests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/>
              <a:t>Explore</a:t>
            </a:r>
            <a:r>
              <a:rPr lang="en-US"/>
              <a:t> </a:t>
            </a:r>
            <a:r>
              <a:rPr lang="en-US" b="0"/>
              <a:t>the self-service resources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/>
              <a:t>Enhance</a:t>
            </a:r>
            <a:r>
              <a:rPr lang="en-US"/>
              <a:t> </a:t>
            </a:r>
            <a:r>
              <a:rPr lang="en-US" b="0"/>
              <a:t>your well-being with self-care assessments &amp; soft skills courses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/>
              <a:t>Access </a:t>
            </a:r>
            <a:r>
              <a:rPr lang="en-US" b="0"/>
              <a:t>articles, podcasts, well-being resources and more 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/>
              <a:t>Find</a:t>
            </a:r>
            <a:r>
              <a:rPr lang="en-US"/>
              <a:t> </a:t>
            </a:r>
            <a:r>
              <a:rPr lang="en-US" b="0"/>
              <a:t>exclusive marketplace discounts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9CDF78-B88E-F640-E92D-88233CF0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914400"/>
            <a:ext cx="5257800" cy="914400"/>
          </a:xfrm>
        </p:spPr>
        <p:txBody>
          <a:bodyPr anchor="b">
            <a:normAutofit/>
          </a:bodyPr>
          <a:lstStyle/>
          <a:p>
            <a:r>
              <a:rPr lang="en-US" dirty="0"/>
              <a:t>Member Portal</a:t>
            </a:r>
          </a:p>
        </p:txBody>
      </p:sp>
    </p:spTree>
    <p:extLst>
      <p:ext uri="{BB962C8B-B14F-4D97-AF65-F5344CB8AC3E}">
        <p14:creationId xmlns:p14="http://schemas.microsoft.com/office/powerpoint/2010/main" val="43928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71572-673C-F94B-53C8-16F68E56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09242-9370-56D5-51DC-44C779F509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A34D6-A80A-6A69-52FA-2AFD781CCB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B065D-F05B-48AB-A0EB-4A0A77D1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94" r="948" b="452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person consoling another">
            <a:extLst>
              <a:ext uri="{FF2B5EF4-FFF2-40B4-BE49-F238E27FC236}">
                <a16:creationId xmlns:a16="http://schemas.microsoft.com/office/drawing/2014/main" id="{2C877F95-850D-4494-2FCE-84390AE5BE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639" y="0"/>
            <a:ext cx="4239360" cy="5148072"/>
          </a:xfr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1101131-BB14-3D3E-27D4-171D26C1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890751"/>
            <a:ext cx="4562856" cy="914400"/>
          </a:xfrm>
        </p:spPr>
        <p:txBody>
          <a:bodyPr bIns="91440" anchor="b" anchorCtr="0"/>
          <a:lstStyle/>
          <a:p>
            <a:r>
              <a:rPr lang="en-US" dirty="0"/>
              <a:t>Life Comes with Challenges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40609621-A0F3-38EF-1D08-E7139DEC6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785" y="1789386"/>
            <a:ext cx="4950374" cy="2514600"/>
          </a:xfrm>
        </p:spPr>
        <p:txBody>
          <a:bodyPr>
            <a:noAutofit/>
          </a:bodyPr>
          <a:lstStyle/>
          <a:p>
            <a:r>
              <a:rPr lang="en-US" i="0" dirty="0">
                <a:solidFill>
                  <a:schemeClr val="accent2"/>
                </a:solidFill>
                <a:effectLst/>
              </a:rPr>
              <a:t>Your Employee Assistance Program is here to help.</a:t>
            </a:r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Providing the support you need to: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Improve mental health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Reduce stress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Support whole health</a:t>
            </a:r>
          </a:p>
          <a:p>
            <a:endParaRPr lang="en-US" b="0" dirty="0"/>
          </a:p>
          <a:p>
            <a:r>
              <a:rPr lang="en-US" dirty="0">
                <a:solidFill>
                  <a:srgbClr val="43A44D"/>
                </a:solidFill>
              </a:rPr>
              <a:t>Information  |  Resources  |  Referrals </a:t>
            </a:r>
          </a:p>
        </p:txBody>
      </p:sp>
    </p:spTree>
    <p:extLst>
      <p:ext uri="{BB962C8B-B14F-4D97-AF65-F5344CB8AC3E}">
        <p14:creationId xmlns:p14="http://schemas.microsoft.com/office/powerpoint/2010/main" val="1682151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E3F380-5FEA-BEDA-6C81-BA13A87663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67" r="948" b="43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4544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483F7-44DF-82A1-1A4E-161388B4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" t="11188" r="776" b="120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054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orking on the computer">
            <a:extLst>
              <a:ext uri="{FF2B5EF4-FFF2-40B4-BE49-F238E27FC236}">
                <a16:creationId xmlns:a16="http://schemas.microsoft.com/office/drawing/2014/main" id="{9200FEBC-08F9-BD71-CEE2-0F52AAC179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155" y="0"/>
            <a:ext cx="4843845" cy="5208236"/>
          </a:xfr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9C824C41-6479-F822-9881-A15C8221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6" y="499683"/>
            <a:ext cx="3657600" cy="914400"/>
          </a:xfrm>
        </p:spPr>
        <p:txBody>
          <a:bodyPr/>
          <a:lstStyle/>
          <a:p>
            <a:r>
              <a:rPr lang="en-US" dirty="0"/>
              <a:t>How to Access Your Employee Assistance Program: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E9AC69-0F21-5CE4-B4EC-ECA1F64F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72000" y="1558981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extBox 6">
            <a:extLst>
              <a:ext uri="{FF2B5EF4-FFF2-40B4-BE49-F238E27FC236}">
                <a16:creationId xmlns:a16="http://schemas.microsoft.com/office/drawing/2014/main" id="{0F9EE12C-87D0-0216-66E9-C99130D66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31788"/>
              </p:ext>
            </p:extLst>
          </p:nvPr>
        </p:nvGraphicFramePr>
        <p:xfrm>
          <a:off x="203734" y="911366"/>
          <a:ext cx="7317582" cy="4232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9446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Two people reviewing papers">
            <a:extLst>
              <a:ext uri="{FF2B5EF4-FFF2-40B4-BE49-F238E27FC236}">
                <a16:creationId xmlns:a16="http://schemas.microsoft.com/office/drawing/2014/main" id="{856FFF3C-EFAC-6BB9-6EED-96C4FDD64E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42E83B-9E35-CC8E-433A-893E5121C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CC399-ECC6-27D5-D36C-64C872A5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2743200" cy="91440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43A44D"/>
                </a:solidFill>
              </a:rPr>
              <a:t>All Services Are: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586566A-505F-1DC7-F739-7FA9A3824A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2743200" cy="2286000"/>
          </a:xfrm>
        </p:spPr>
        <p:txBody>
          <a:bodyPr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Available 24/7/365</a:t>
            </a:r>
            <a:endParaRPr lang="en-US" b="0" dirty="0">
              <a:solidFill>
                <a:schemeClr val="accent2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Nationwide</a:t>
            </a:r>
            <a:endParaRPr lang="en-US" b="0" dirty="0">
              <a:solidFill>
                <a:schemeClr val="accent2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Available to </a:t>
            </a:r>
            <a:r>
              <a:rPr lang="en-US" dirty="0">
                <a:solidFill>
                  <a:schemeClr val="accent2"/>
                </a:solidFill>
              </a:rPr>
              <a:t>employees, dependents</a:t>
            </a:r>
            <a:r>
              <a:rPr lang="en-US" b="0" dirty="0">
                <a:solidFill>
                  <a:schemeClr val="accent2"/>
                </a:solidFill>
              </a:rPr>
              <a:t> and household members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Pre-paid benefit</a:t>
            </a:r>
            <a:endParaRPr lang="en-US" b="0" dirty="0">
              <a:solidFill>
                <a:schemeClr val="accent2"/>
              </a:solidFill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</a:rPr>
              <a:t>Confidential</a:t>
            </a:r>
            <a:endParaRPr lang="en-US" sz="15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8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2" descr="Coworkers sitting at a table">
            <a:extLst>
              <a:ext uri="{FF2B5EF4-FFF2-40B4-BE49-F238E27FC236}">
                <a16:creationId xmlns:a16="http://schemas.microsoft.com/office/drawing/2014/main" id="{81AA5E96-5CDA-C2D4-8984-F05091C064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0"/>
            <a:ext cx="5627688" cy="5147896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909614-0453-C384-565D-D24BF13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462" y="409904"/>
            <a:ext cx="3200400" cy="914400"/>
          </a:xfrm>
        </p:spPr>
        <p:txBody>
          <a:bodyPr/>
          <a:lstStyle/>
          <a:p>
            <a:r>
              <a:rPr lang="en-US" dirty="0"/>
              <a:t>Services Include: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A6252A2-65C4-95B4-D9E7-EB8C1A4B7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0" y="1434663"/>
            <a:ext cx="3200400" cy="274320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Mental health and coaching sessions 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Financial consultation 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Legal referrals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Work-life resources </a:t>
            </a:r>
            <a:br>
              <a:rPr lang="en-US" b="0" dirty="0"/>
            </a:br>
            <a:r>
              <a:rPr lang="en-US" b="0" dirty="0"/>
              <a:t>and referrals 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Personal Assistant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Medical Advocacy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Ride Reimbursement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Critical Incident Stress Debriefing</a:t>
            </a:r>
          </a:p>
          <a:p>
            <a:pPr marL="228600"/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83935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0" y="2571750"/>
            <a:ext cx="0" cy="2571750"/>
          </a:xfrm>
          <a:prstGeom prst="line">
            <a:avLst/>
          </a:prstGeom>
          <a:ln>
            <a:solidFill>
              <a:schemeClr val="tx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0100" y="3234332"/>
            <a:ext cx="1493044" cy="101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9220" name="TextBox 9"/>
          <p:cNvSpPr txBox="1">
            <a:spLocks noChangeArrowheads="1"/>
          </p:cNvSpPr>
          <p:nvPr/>
        </p:nvSpPr>
        <p:spPr bwMode="auto">
          <a:xfrm>
            <a:off x="800100" y="2848571"/>
            <a:ext cx="2733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1" hangingPunct="1"/>
            <a:r>
              <a:rPr lang="en-US" altLang="en-US" sz="18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24-Hour Program Access</a:t>
            </a:r>
          </a:p>
        </p:txBody>
      </p:sp>
      <p:sp>
        <p:nvSpPr>
          <p:cNvPr id="11269" name="TextBox 11"/>
          <p:cNvSpPr txBox="1">
            <a:spLocks noChangeArrowheads="1"/>
          </p:cNvSpPr>
          <p:nvPr/>
        </p:nvSpPr>
        <p:spPr bwMode="auto">
          <a:xfrm>
            <a:off x="734786" y="3436451"/>
            <a:ext cx="3771900" cy="923330"/>
          </a:xfrm>
          <a:prstGeom prst="rect">
            <a:avLst/>
          </a:prstGeom>
          <a:noFill/>
          <a:ln>
            <a:noFill/>
          </a:ln>
        </p:spPr>
        <p:txBody>
          <a:bodyPr lIns="0" rIns="0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99CB38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Helpline: (888) 993-7650</a:t>
            </a:r>
          </a:p>
          <a:p>
            <a:pPr eaLnBrk="1" hangingPunct="1">
              <a:lnSpc>
                <a:spcPct val="150000"/>
              </a:lnSpc>
              <a:buClr>
                <a:srgbClr val="99CB38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Member Portal</a:t>
            </a:r>
          </a:p>
          <a:p>
            <a:pPr marL="0" indent="0">
              <a:buClr>
                <a:srgbClr val="99CB38"/>
              </a:buClr>
              <a:defRPr/>
            </a:pPr>
            <a:endParaRPr lang="en-US" altLang="en-US" sz="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Clr>
                <a:srgbClr val="99CB38"/>
              </a:buClr>
              <a:defRPr/>
            </a:pPr>
            <a:endParaRPr lang="en-US" altLang="en-US" sz="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18510" y="3234332"/>
            <a:ext cx="1491853" cy="1012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5262563" y="2820632"/>
            <a:ext cx="916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pPr eaLnBrk="1" hangingPunct="1"/>
            <a:r>
              <a:rPr lang="en-US" altLang="en-US" sz="18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Eligibility</a:t>
            </a:r>
          </a:p>
        </p:txBody>
      </p: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5218510" y="3440907"/>
            <a:ext cx="3881438" cy="116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128588" indent="-128588">
              <a:lnSpc>
                <a:spcPct val="150000"/>
              </a:lnSpc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2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Employees</a:t>
            </a:r>
          </a:p>
          <a:p>
            <a:pPr marL="128588" indent="-128588">
              <a:lnSpc>
                <a:spcPct val="150000"/>
              </a:lnSpc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2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Dependents</a:t>
            </a:r>
          </a:p>
          <a:p>
            <a:pPr marL="128588" indent="-128588">
              <a:lnSpc>
                <a:spcPct val="150000"/>
              </a:lnSpc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2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Household members</a:t>
            </a:r>
          </a:p>
          <a:p>
            <a:pPr marL="128588" indent="-128588">
              <a:lnSpc>
                <a:spcPct val="150000"/>
              </a:lnSpc>
              <a:buClr>
                <a:srgbClr val="99CB38"/>
              </a:buClr>
              <a:buFont typeface="Arial" pitchFamily="34" charset="0"/>
              <a:buChar char="•"/>
            </a:pPr>
            <a:r>
              <a:rPr lang="en-US" altLang="en-US" sz="1200" dirty="0"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Coverage extends for 6 months post-employment</a:t>
            </a:r>
          </a:p>
        </p:txBody>
      </p:sp>
      <p:pic>
        <p:nvPicPr>
          <p:cNvPr id="9225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 bwMode="auto">
          <a:noFill/>
          <a:ln>
            <a:miter lim="800000"/>
            <a:headEnd/>
            <a:tailEnd/>
          </a:ln>
        </p:spPr>
      </p:pic>
      <p:pic>
        <p:nvPicPr>
          <p:cNvPr id="922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 bwMode="auto"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itting on a couch with a person talking to them">
            <a:extLst>
              <a:ext uri="{FF2B5EF4-FFF2-40B4-BE49-F238E27FC236}">
                <a16:creationId xmlns:a16="http://schemas.microsoft.com/office/drawing/2014/main" id="{93BBED06-2940-6A23-2441-B1D1EE4EAF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639" y="0"/>
            <a:ext cx="4239360" cy="514807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67C752-3029-DAC5-4701-407A25FF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4572000" cy="914400"/>
          </a:xfrm>
          <a:effectLst/>
        </p:spPr>
        <p:txBody>
          <a:bodyPr/>
          <a:lstStyle/>
          <a:p>
            <a:r>
              <a:rPr lang="en-US" dirty="0"/>
              <a:t>Short Term Counseling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100CA-C822-15AB-23BD-E027C065E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797" y="1371600"/>
            <a:ext cx="4572000" cy="3200400"/>
          </a:xfrm>
          <a:effectLst/>
        </p:spPr>
        <p:txBody>
          <a:bodyPr vert="horz" lIns="0" tIns="91440" rIns="0" bIns="0" rtlCol="0" anchor="t">
            <a:noAutofit/>
          </a:bodyPr>
          <a:lstStyle/>
          <a:p>
            <a:r>
              <a:rPr lang="en-US" dirty="0"/>
              <a:t>Reach out to your Employee Assistance Program to speak with a mental health clinician about any issue impacting your well-being.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6 sessions to assist with:</a:t>
            </a:r>
          </a:p>
          <a:p>
            <a:pPr lvl="2"/>
            <a:r>
              <a:rPr lang="en-US" dirty="0"/>
              <a:t>Manage stress, anxiety, grief, depression</a:t>
            </a:r>
          </a:p>
          <a:p>
            <a:pPr lvl="2"/>
            <a:r>
              <a:rPr lang="en-US" dirty="0"/>
              <a:t>Cope with change or challenges</a:t>
            </a:r>
          </a:p>
          <a:p>
            <a:pPr lvl="2"/>
            <a:r>
              <a:rPr lang="en-US" dirty="0"/>
              <a:t>Build self-awareness and practice self-care</a:t>
            </a:r>
          </a:p>
          <a:p>
            <a:pPr lvl="2"/>
            <a:r>
              <a:rPr lang="en-US" dirty="0"/>
              <a:t>Resolve conflict and improve relationships</a:t>
            </a:r>
          </a:p>
          <a:p>
            <a:pPr lvl="2"/>
            <a:r>
              <a:rPr lang="en-US" dirty="0"/>
              <a:t>Address substance misuse and recovery</a:t>
            </a:r>
          </a:p>
          <a:p>
            <a:pPr lvl="2"/>
            <a:r>
              <a:rPr lang="en-US" dirty="0"/>
              <a:t>Talk through any personal issue</a:t>
            </a:r>
          </a:p>
        </p:txBody>
      </p:sp>
    </p:spTree>
    <p:extLst>
      <p:ext uri="{BB962C8B-B14F-4D97-AF65-F5344CB8AC3E}">
        <p14:creationId xmlns:p14="http://schemas.microsoft.com/office/powerpoint/2010/main" val="42405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892D-50B5-8697-963B-592A8E32060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b">
            <a:normAutofit/>
          </a:bodyPr>
          <a:lstStyle/>
          <a:p>
            <a:r>
              <a:rPr lang="en-US" dirty="0"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  <a:t>Member Experience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5D5B03-7F6B-5408-DA8E-91EC53E7B6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  <a:t>Receive </a:t>
            </a:r>
            <a:r>
              <a:rPr lang="en-US" b="1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  <a:t>care your way </a:t>
            </a:r>
            <a:r>
              <a:rPr lang="en-US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  <a:t>with convenient options </a:t>
            </a:r>
            <a:br>
              <a:rPr lang="en-US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</a:rPr>
              <a:t>for mental health support. </a:t>
            </a:r>
          </a:p>
        </p:txBody>
      </p:sp>
      <p:pic>
        <p:nvPicPr>
          <p:cNvPr id="29" name="Picture Placeholder 28" descr="Icon of call center specialist">
            <a:extLst>
              <a:ext uri="{FF2B5EF4-FFF2-40B4-BE49-F238E27FC236}">
                <a16:creationId xmlns:a16="http://schemas.microsoft.com/office/drawing/2014/main" id="{DBC14D91-426C-F588-03CF-BCB7E5CA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78A911E-40E0-A52D-4003-599E68438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In-the-Moment Counseling Support</a:t>
            </a:r>
          </a:p>
          <a:p>
            <a:r>
              <a:rPr lang="en-US" dirty="0">
                <a:solidFill>
                  <a:schemeClr val="accent2"/>
                </a:solidFill>
              </a:rPr>
              <a:t>Instantly connect to a clinician by phone for urgent clinical matters</a:t>
            </a:r>
          </a:p>
        </p:txBody>
      </p:sp>
      <p:pic>
        <p:nvPicPr>
          <p:cNvPr id="68" name="Picture Placeholder 67" descr="Icon of online video chat">
            <a:extLst>
              <a:ext uri="{FF2B5EF4-FFF2-40B4-BE49-F238E27FC236}">
                <a16:creationId xmlns:a16="http://schemas.microsoft.com/office/drawing/2014/main" id="{4CE11343-19DC-805D-562D-906097EAEF3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D68ECC-BBBD-E569-53C4-4949351535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Video </a:t>
            </a:r>
            <a:b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</a:br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Counseling</a:t>
            </a:r>
          </a:p>
          <a:p>
            <a:r>
              <a:rPr lang="en-US" dirty="0">
                <a:solidFill>
                  <a:schemeClr val="accent2"/>
                </a:solidFill>
              </a:rPr>
              <a:t>Schedule 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video session </a:t>
            </a:r>
          </a:p>
        </p:txBody>
      </p:sp>
      <p:pic>
        <p:nvPicPr>
          <p:cNvPr id="70" name="Picture Placeholder 69" descr="Icon of cell phone">
            <a:extLst>
              <a:ext uri="{FF2B5EF4-FFF2-40B4-BE49-F238E27FC236}">
                <a16:creationId xmlns:a16="http://schemas.microsoft.com/office/drawing/2014/main" id="{510AFEDF-08FC-2FB5-B403-77FFB774FAA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F5B5B99-DBFF-B407-4FEA-0DFF2B149C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Telephonic </a:t>
            </a:r>
            <a:b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</a:br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Sessions</a:t>
            </a:r>
          </a:p>
          <a:p>
            <a:r>
              <a:rPr lang="en-US" dirty="0">
                <a:solidFill>
                  <a:schemeClr val="accent2"/>
                </a:solidFill>
              </a:rPr>
              <a:t>Schedule 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telephonic session </a:t>
            </a:r>
          </a:p>
        </p:txBody>
      </p:sp>
      <p:pic>
        <p:nvPicPr>
          <p:cNvPr id="72" name="Picture Placeholder 71" descr="Icon of map with location marker">
            <a:extLst>
              <a:ext uri="{FF2B5EF4-FFF2-40B4-BE49-F238E27FC236}">
                <a16:creationId xmlns:a16="http://schemas.microsoft.com/office/drawing/2014/main" id="{6F135321-61BA-A3A8-FD98-772CD345659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7F5A0D-4F2E-5604-C44E-042AA6EF41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In-Person </a:t>
            </a:r>
            <a:b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</a:br>
            <a:r>
              <a:rPr lang="en-US" sz="1500" dirty="0">
                <a:solidFill>
                  <a:srgbClr val="43A44D"/>
                </a:solidFill>
                <a:latin typeface="Century Gothic" panose="020B0502020202020204" pitchFamily="34" charset="0"/>
              </a:rPr>
              <a:t>Sessions</a:t>
            </a:r>
          </a:p>
          <a:p>
            <a:r>
              <a:rPr lang="en-US" dirty="0">
                <a:solidFill>
                  <a:schemeClr val="accent2"/>
                </a:solidFill>
              </a:rPr>
              <a:t>Meet with 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local clinician from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our network</a:t>
            </a:r>
          </a:p>
        </p:txBody>
      </p:sp>
    </p:spTree>
    <p:extLst>
      <p:ext uri="{BB962C8B-B14F-4D97-AF65-F5344CB8AC3E}">
        <p14:creationId xmlns:p14="http://schemas.microsoft.com/office/powerpoint/2010/main" val="338310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earing headphones waving at a computer">
            <a:extLst>
              <a:ext uri="{FF2B5EF4-FFF2-40B4-BE49-F238E27FC236}">
                <a16:creationId xmlns:a16="http://schemas.microsoft.com/office/drawing/2014/main" id="{14B7F9B3-5C82-EDBB-764E-D5AD1B91E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7FEAE6-D047-8871-C645-E7BEA26B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2" y="228600"/>
            <a:ext cx="3538728" cy="914400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 Coaching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8A798-AD39-1CE0-BFA3-7E872DFBD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562" y="1143000"/>
            <a:ext cx="3538728" cy="518352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Short-term coaching to help you </a:t>
            </a:r>
            <a:br>
              <a:rPr lang="en-US" dirty="0"/>
            </a:br>
            <a:r>
              <a:rPr lang="en-US" dirty="0"/>
              <a:t>and your family members: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71849-56FD-6F81-4A7D-616790BB37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 anchorCtr="0"/>
          <a:lstStyle/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Achieve personal and professional goals 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Manage life transitions 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Improve stress and time management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Live a more purposeful life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Overcome obstacles 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Strengthen relationships 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Improve communication </a:t>
            </a:r>
          </a:p>
          <a:p>
            <a:pPr marL="228600" indent="-11887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/>
                </a:solidFill>
              </a:rPr>
              <a:t>Manage multiple projects and demands </a:t>
            </a:r>
          </a:p>
        </p:txBody>
      </p:sp>
    </p:spTree>
    <p:extLst>
      <p:ext uri="{BB962C8B-B14F-4D97-AF65-F5344CB8AC3E}">
        <p14:creationId xmlns:p14="http://schemas.microsoft.com/office/powerpoint/2010/main" val="1772427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couple sitting on a couch looking at a paper">
            <a:extLst>
              <a:ext uri="{FF2B5EF4-FFF2-40B4-BE49-F238E27FC236}">
                <a16:creationId xmlns:a16="http://schemas.microsoft.com/office/drawing/2014/main" id="{E6ECAF64-7DD8-15A9-6267-AB48EADC6D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677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DEF4E7-CBA7-AD04-7E47-A3592E40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243" y="588397"/>
            <a:ext cx="3888557" cy="914400"/>
          </a:xfrm>
        </p:spPr>
        <p:txBody>
          <a:bodyPr/>
          <a:lstStyle/>
          <a:p>
            <a:r>
              <a:rPr lang="en-US" dirty="0"/>
              <a:t>Financial Consultation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0FE7D-B8EE-843C-BC85-239D001F2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Connect with a financial counselor for help with: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Coping with financial stress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Building financial awareness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Learning budgeting strategies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Identifying financial goals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Addressing financial challenges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b="0" dirty="0"/>
              <a:t>Understanding financial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69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H">
      <a:dk1>
        <a:srgbClr val="000000"/>
      </a:dk1>
      <a:lt1>
        <a:srgbClr val="FFFFFF"/>
      </a:lt1>
      <a:dk2>
        <a:srgbClr val="7D8287"/>
      </a:dk2>
      <a:lt2>
        <a:srgbClr val="EBEEF0"/>
      </a:lt2>
      <a:accent1>
        <a:srgbClr val="7BCC6C"/>
      </a:accent1>
      <a:accent2>
        <a:srgbClr val="041C2B"/>
      </a:accent2>
      <a:accent3>
        <a:srgbClr val="2F414D"/>
      </a:accent3>
      <a:accent4>
        <a:srgbClr val="5B6670"/>
      </a:accent4>
      <a:accent5>
        <a:srgbClr val="CFD3D3"/>
      </a:accent5>
      <a:accent6>
        <a:srgbClr val="41B6E5"/>
      </a:accent6>
      <a:hlink>
        <a:srgbClr val="FFFFFF"/>
      </a:hlink>
      <a:folHlink>
        <a:srgbClr val="374249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Orientation Slide Deck" id="{DB3653F0-21F0-47B7-8E7C-B0EB6A21E790}" vid="{7A98618E-1359-4F48-92E1-2D18BE4842C2}"/>
    </a:ext>
  </a:extLst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51044ba-7929-4c91-8759-281776b84cbf" xsi:nil="true"/>
    <SharedWithUsers xmlns="e08ad785-a714-4b19-a459-15eff7522edd">
      <UserInfo>
        <DisplayName>Llewellyn Ruth</DisplayName>
        <AccountId>472</AccountId>
        <AccountType/>
      </UserInfo>
      <UserInfo>
        <DisplayName>Baysinger, Krista</DisplayName>
        <AccountId>627</AccountId>
        <AccountType/>
      </UserInfo>
      <UserInfo>
        <DisplayName>AllOne South Members</DisplayName>
        <AccountId>775</AccountId>
        <AccountType/>
      </UserInfo>
      <UserInfo>
        <DisplayName>Randolph, Carla</DisplayName>
        <AccountId>706</AccountId>
        <AccountType/>
      </UserInfo>
      <UserInfo>
        <DisplayName>Tailor, Sophia</DisplayName>
        <AccountId>388</AccountId>
        <AccountType/>
      </UserInfo>
      <UserInfo>
        <DisplayName>Pavlich, Marie</DisplayName>
        <AccountId>911</AccountId>
        <AccountType/>
      </UserInfo>
      <UserInfo>
        <DisplayName>Dumigan, Susan</DisplayName>
        <AccountId>908</AccountId>
        <AccountType/>
      </UserInfo>
      <UserInfo>
        <DisplayName>Grisafi, Aaron</DisplayName>
        <AccountId>364</AccountId>
        <AccountType/>
      </UserInfo>
      <UserInfo>
        <DisplayName>McDermott, Laura</DisplayName>
        <AccountId>336</AccountId>
        <AccountType/>
      </UserInfo>
    </SharedWithUsers>
    <TaxCatchAll xmlns="e08ad785-a714-4b19-a459-15eff7522edd" xsi:nil="true"/>
    <lcf76f155ced4ddcb4097134ff3c332f xmlns="951044ba-7929-4c91-8759-281776b84cb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4BEDD6AEBF084D884677805B71FF87" ma:contentTypeVersion="19" ma:contentTypeDescription="Create a new document." ma:contentTypeScope="" ma:versionID="6345f3e1923808b95c01d9388fffcd18">
  <xsd:schema xmlns:xsd="http://www.w3.org/2001/XMLSchema" xmlns:xs="http://www.w3.org/2001/XMLSchema" xmlns:p="http://schemas.microsoft.com/office/2006/metadata/properties" xmlns:ns2="951044ba-7929-4c91-8759-281776b84cbf" xmlns:ns3="e08ad785-a714-4b19-a459-15eff7522edd" targetNamespace="http://schemas.microsoft.com/office/2006/metadata/properties" ma:root="true" ma:fieldsID="e48e0933e08e37b4b50ce9a2a048f3ae" ns2:_="" ns3:_="">
    <xsd:import namespace="951044ba-7929-4c91-8759-281776b84cbf"/>
    <xsd:import namespace="e08ad785-a714-4b19-a459-15eff7522e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044ba-7929-4c91-8759-281776b84c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hidden="true" ma:internalName="MediaServiceOCR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18" nillable="true" ma:displayName="Length (seconds)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dbb97b1-c6b1-4549-9a07-27b3bfb3cb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8ad785-a714-4b19-a459-15eff7522ed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b6282f10-dd1a-4bba-8c27-77f945888d8d}" ma:internalName="TaxCatchAll" ma:readOnly="false" ma:showField="CatchAllData" ma:web="e08ad785-a714-4b19-a459-15eff7522e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682AFC-446E-43EC-9D1D-81C99CA00AB5}">
  <ds:schemaRefs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e08ad785-a714-4b19-a459-15eff7522edd"/>
    <ds:schemaRef ds:uri="951044ba-7929-4c91-8759-281776b84cb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C242A64-79D8-4542-95AD-731117298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1044ba-7929-4c91-8759-281776b84cbf"/>
    <ds:schemaRef ds:uri="e08ad785-a714-4b19-a459-15eff7522e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6F4241-F3C6-4CFE-96C2-DA8EA8B73B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Universal Orientation Slide Deck (1)</Template>
  <TotalTime>1667</TotalTime>
  <Words>1327</Words>
  <Application>Microsoft Office PowerPoint</Application>
  <PresentationFormat>On-screen Show (16:9)</PresentationFormat>
  <Paragraphs>200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Merriweather</vt:lpstr>
      <vt:lpstr>Merriweather Light</vt:lpstr>
      <vt:lpstr>Calibri Light</vt:lpstr>
      <vt:lpstr>Symbol</vt:lpstr>
      <vt:lpstr>Arial</vt:lpstr>
      <vt:lpstr>Verdana</vt:lpstr>
      <vt:lpstr>Calibri</vt:lpstr>
      <vt:lpstr>Roboto</vt:lpstr>
      <vt:lpstr>Century Gothic</vt:lpstr>
      <vt:lpstr>Montserrat</vt:lpstr>
      <vt:lpstr>Office Theme</vt:lpstr>
      <vt:lpstr>1_Office Theme</vt:lpstr>
      <vt:lpstr>Introducing Your Employee  Assistance Program</vt:lpstr>
      <vt:lpstr>Life Comes with Challenges</vt:lpstr>
      <vt:lpstr>All Services Are: </vt:lpstr>
      <vt:lpstr>Services Include: </vt:lpstr>
      <vt:lpstr>PowerPoint Presentation</vt:lpstr>
      <vt:lpstr>Short Term Counseling </vt:lpstr>
      <vt:lpstr>Member Experience</vt:lpstr>
      <vt:lpstr>Life Coaching </vt:lpstr>
      <vt:lpstr>Financial Consultation </vt:lpstr>
      <vt:lpstr>Legal Referrals </vt:lpstr>
      <vt:lpstr>Work-Life Resources  and Referrals</vt:lpstr>
      <vt:lpstr>Personal Assistant</vt:lpstr>
      <vt:lpstr>Medical Advocacy</vt:lpstr>
      <vt:lpstr>PowerPoint Presentation</vt:lpstr>
      <vt:lpstr>Critical Incident Stress Debriefings</vt:lpstr>
      <vt:lpstr>PowerPoint Presentation</vt:lpstr>
      <vt:lpstr>Insights Newsletter</vt:lpstr>
      <vt:lpstr>Member Portal</vt:lpstr>
      <vt:lpstr>PowerPoint Presentation</vt:lpstr>
      <vt:lpstr>PowerPoint Presentation</vt:lpstr>
      <vt:lpstr>PowerPoint Presentation</vt:lpstr>
      <vt:lpstr>How to Access Your Employee Assistance Program: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Eklove, Sara</dc:creator>
  <cp:lastModifiedBy>Herrera, Kristina</cp:lastModifiedBy>
  <cp:revision>8</cp:revision>
  <cp:lastPrinted>2024-12-03T15:56:00Z</cp:lastPrinted>
  <dcterms:created xsi:type="dcterms:W3CDTF">2024-12-02T20:14:10Z</dcterms:created>
  <dcterms:modified xsi:type="dcterms:W3CDTF">2025-03-25T13:33:14Z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0x010100DE4BEDD6AEBF084D884677805B71FF87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