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366" r:id="rId2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6134"/>
    <a:srgbClr val="E15B29"/>
    <a:srgbClr val="CC891B"/>
    <a:srgbClr val="1F2954"/>
    <a:srgbClr val="F5CC58"/>
    <a:srgbClr val="2C5989"/>
    <a:srgbClr val="38578E"/>
    <a:srgbClr val="006B6E"/>
    <a:srgbClr val="687969"/>
    <a:srgbClr val="71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96" autoAdjust="0"/>
    <p:restoredTop sz="90225" autoAdjust="0"/>
  </p:normalViewPr>
  <p:slideViewPr>
    <p:cSldViewPr snapToGrid="0">
      <p:cViewPr varScale="1">
        <p:scale>
          <a:sx n="163" d="100"/>
          <a:sy n="163" d="100"/>
        </p:scale>
        <p:origin x="12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9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9FA0D-AB31-4595-BEEA-7633DD869546}" type="datetimeFigureOut">
              <a:rPr lang="en-US" smtClean="0"/>
              <a:t>7/28/25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CB111-F536-4720-95A9-6B249307B5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722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8CB111-F536-4720-95A9-6B249307B5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241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57600"/>
            <a:ext cx="6858000" cy="16002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100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99271"/>
            <a:ext cx="7886700" cy="1099103"/>
          </a:xfrm>
        </p:spPr>
        <p:txBody>
          <a:bodyPr>
            <a:normAutofit/>
          </a:bodyPr>
          <a:lstStyle>
            <a:lvl1pPr>
              <a:defRPr sz="4000" b="1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89115"/>
            <a:ext cx="7886700" cy="40599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33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9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08411"/>
            <a:ext cx="7886700" cy="111891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136913"/>
            <a:ext cx="3886200" cy="4040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136913"/>
            <a:ext cx="3886200" cy="4040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66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10154"/>
            <a:ext cx="7886700" cy="111421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098607"/>
            <a:ext cx="3868340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922519"/>
            <a:ext cx="3868340" cy="337889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2098607"/>
            <a:ext cx="3887391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22519"/>
            <a:ext cx="3887391" cy="337889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90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50926"/>
            <a:ext cx="78867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5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818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459" y="1137766"/>
            <a:ext cx="2949178" cy="147979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1137766"/>
            <a:ext cx="4629150" cy="47232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771121"/>
            <a:ext cx="2949178" cy="309786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987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7425"/>
            <a:ext cx="2949178" cy="123226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1040043"/>
            <a:ext cx="4629150" cy="482100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380232"/>
            <a:ext cx="2949178" cy="34887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652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513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984201"/>
            <a:ext cx="1971675" cy="51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4890" y="1060983"/>
            <a:ext cx="5800725" cy="51159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69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99060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415209"/>
            <a:ext cx="7886700" cy="3761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F0BCE-D395-495E-9651-D6E1541E475C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4C45E-0F1E-4255-B79B-313456A2710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F26921-EF00-03F5-91CC-FC5DD6037D4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170"/>
            <a:ext cx="9144000" cy="81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5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33D7996-8F4B-5A4E-A32E-328ADC8A67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3012C2E-8E60-8746-AA0C-D6A0BB4BD7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985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CCD_template-2_standard" id="{710BD1D7-91E9-534F-82B9-74EE21CB4E44}" vid="{B2459669-A220-7B4B-A3BE-7056CF6A9A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15464</TotalTime>
  <Words>1</Words>
  <Application>Microsoft Macintosh PowerPoint</Application>
  <PresentationFormat>On-screen Show (4:3)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PowerPoint Presentation</vt:lpstr>
    </vt:vector>
  </TitlesOfParts>
  <Company>RCC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Cartwright, Peggy</dc:creator>
  <cp:lastModifiedBy>Knight, Mark</cp:lastModifiedBy>
  <cp:revision>207</cp:revision>
  <cp:lastPrinted>2020-08-11T17:45:46Z</cp:lastPrinted>
  <dcterms:created xsi:type="dcterms:W3CDTF">2018-08-15T17:17:37Z</dcterms:created>
  <dcterms:modified xsi:type="dcterms:W3CDTF">2025-07-28T23:35:44Z</dcterms:modified>
</cp:coreProperties>
</file>