
<file path=[Content_Types].xml><?xml version="1.0" encoding="utf-8"?>
<Types xmlns="http://schemas.openxmlformats.org/package/2006/content-types"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66" r:id="rId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6134"/>
    <a:srgbClr val="E15B29"/>
    <a:srgbClr val="CC891B"/>
    <a:srgbClr val="1F2954"/>
    <a:srgbClr val="F5CC58"/>
    <a:srgbClr val="2C5989"/>
    <a:srgbClr val="38578E"/>
    <a:srgbClr val="006B6E"/>
    <a:srgbClr val="687969"/>
    <a:srgbClr val="71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048" autoAdjust="0"/>
    <p:restoredTop sz="90244" autoAdjust="0"/>
  </p:normalViewPr>
  <p:slideViewPr>
    <p:cSldViewPr snapToGrid="0">
      <p:cViewPr varScale="1">
        <p:scale>
          <a:sx n="183" d="100"/>
          <a:sy n="183" d="100"/>
        </p:scale>
        <p:origin x="27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8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09FA0D-AB31-4595-BEEA-7633DD869546}" type="datetimeFigureOut">
              <a:rPr lang="en-US" smtClean="0"/>
              <a:t>4/21/21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8CB111-F536-4720-95A9-6B249307B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22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8CB111-F536-4720-95A9-6B249307B5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241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79791"/>
            <a:ext cx="7772400" cy="2226670"/>
          </a:xfrm>
        </p:spPr>
        <p:txBody>
          <a:bodyPr anchor="b"/>
          <a:lstStyle>
            <a:lvl1pPr algn="ctr">
              <a:defRPr sz="6000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041508"/>
            <a:ext cx="6858000" cy="118139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0BCE-D395-495E-9651-D6E1541E475C}" type="datetimeFigureOut">
              <a:rPr lang="en-US" smtClean="0"/>
              <a:t>4/21/21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C45E-0F1E-4255-B79B-313456A271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515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0BCE-D395-495E-9651-D6E1541E475C}" type="datetimeFigureOut">
              <a:rPr lang="en-US" smtClean="0"/>
              <a:t>4/21/21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C45E-0F1E-4255-B79B-313456A271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029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0BCE-D395-495E-9651-D6E1541E475C}" type="datetimeFigureOut">
              <a:rPr lang="en-US" smtClean="0"/>
              <a:t>4/21/21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C45E-0F1E-4255-B79B-313456A271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954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0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0BCE-D395-495E-9651-D6E1541E475C}" type="datetimeFigureOut">
              <a:rPr lang="en-US" smtClean="0"/>
              <a:t>4/21/21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C45E-0F1E-4255-B79B-313456A271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937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0BCE-D395-495E-9651-D6E1541E475C}" type="datetimeFigureOut">
              <a:rPr lang="en-US" smtClean="0"/>
              <a:t>4/21/21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C45E-0F1E-4255-B79B-313456A271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183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solidFill>
                  <a:schemeClr val="bg2">
                    <a:lumMod val="1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0BCE-D395-495E-9651-D6E1541E475C}" type="datetimeFigureOut">
              <a:rPr lang="en-US" smtClean="0"/>
              <a:t>4/21/21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C45E-0F1E-4255-B79B-313456A271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850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012121"/>
            <a:ext cx="7886700" cy="678567"/>
          </a:xfrm>
        </p:spPr>
        <p:txBody>
          <a:bodyPr>
            <a:normAutofit/>
          </a:bodyPr>
          <a:lstStyle>
            <a:lvl1pPr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0BCE-D395-495E-9651-D6E1541E475C}" type="datetimeFigureOut">
              <a:rPr lang="en-US" smtClean="0"/>
              <a:t>4/21/21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C45E-0F1E-4255-B79B-313456A271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218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0BCE-D395-495E-9651-D6E1541E475C}" type="datetimeFigureOut">
              <a:rPr lang="en-US" smtClean="0"/>
              <a:t>4/21/21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C45E-0F1E-4255-B79B-313456A271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421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0BCE-D395-495E-9651-D6E1541E475C}" type="datetimeFigureOut">
              <a:rPr lang="en-US" smtClean="0"/>
              <a:t>4/21/21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C45E-0F1E-4255-B79B-313456A271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825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0BCE-D395-495E-9651-D6E1541E475C}" type="datetimeFigureOut">
              <a:rPr lang="en-US" smtClean="0"/>
              <a:t>4/21/21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C45E-0F1E-4255-B79B-313456A271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201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0BCE-D395-495E-9651-D6E1541E475C}" type="datetimeFigureOut">
              <a:rPr lang="en-US" smtClean="0"/>
              <a:t>4/21/21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4C45E-0F1E-4255-B79B-313456A271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740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067960"/>
            <a:ext cx="7886700" cy="8097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003303"/>
            <a:ext cx="7886700" cy="41736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F0BCE-D395-495E-9651-D6E1541E475C}" type="datetimeFigureOut">
              <a:rPr lang="en-US" smtClean="0"/>
              <a:t>4/21/21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4C45E-0F1E-4255-B79B-313456A27107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C8783B2-CB73-1F4D-ABE4-F409A39C48DA}"/>
              </a:ext>
            </a:extLst>
          </p:cNvPr>
          <p:cNvPicPr>
            <a:picLocks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647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33D7996-8F4B-5A4E-A32E-328ADC8A67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3012C2E-8E60-8746-AA0C-D6A0BB4BD7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85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13837</TotalTime>
  <Words>1</Words>
  <Application>Microsoft Macintosh PowerPoint</Application>
  <PresentationFormat>On-screen Show (4:3)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RCC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Cartwright, Peggy</dc:creator>
  <cp:lastModifiedBy>Knight, Mark</cp:lastModifiedBy>
  <cp:revision>206</cp:revision>
  <cp:lastPrinted>2020-08-11T17:45:46Z</cp:lastPrinted>
  <dcterms:created xsi:type="dcterms:W3CDTF">2018-08-15T17:17:37Z</dcterms:created>
  <dcterms:modified xsi:type="dcterms:W3CDTF">2021-04-21T22:47:00Z</dcterms:modified>
</cp:coreProperties>
</file>